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60" r:id="rId7"/>
    <p:sldId id="262" r:id="rId8"/>
    <p:sldId id="257" r:id="rId9"/>
    <p:sldId id="261" r:id="rId10"/>
    <p:sldId id="263" r:id="rId11"/>
    <p:sldId id="258" r:id="rId12"/>
    <p:sldId id="259" r:id="rId13"/>
    <p:sldId id="268" r:id="rId14"/>
  </p:sldIdLst>
  <p:sldSz cx="12192000" cy="6858000"/>
  <p:notesSz cx="6858000" cy="9144000"/>
  <p:defaultTextStyle>
    <a:defPPr>
      <a:defRPr lang="en-BM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001DD-5D9F-4319-8A14-37D3BDEDFC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BM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F16F25-25AF-45BB-820A-FB6EF580CE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BM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E06D23-BFAD-40B3-928F-C41FD190C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11584-98C1-4F7D-9A50-93C6575CD414}" type="datetimeFigureOut">
              <a:rPr lang="en-BM" smtClean="0"/>
              <a:t>24 Sep 2019</a:t>
            </a:fld>
            <a:endParaRPr lang="en-BM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59A202-CCA1-476D-94F9-2E2915696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M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E5C37E-E43D-49E8-BDD8-0BE27CD65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239A-F4A9-422B-94BE-8444A81AF433}" type="slidenum">
              <a:rPr lang="en-BM" smtClean="0"/>
              <a:t>‹#›</a:t>
            </a:fld>
            <a:endParaRPr lang="en-BM"/>
          </a:p>
        </p:txBody>
      </p:sp>
    </p:spTree>
    <p:extLst>
      <p:ext uri="{BB962C8B-B14F-4D97-AF65-F5344CB8AC3E}">
        <p14:creationId xmlns:p14="http://schemas.microsoft.com/office/powerpoint/2010/main" val="2869837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9D7F9-4DD2-4745-A6B7-026C3F847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M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03EDBA-E230-471B-80AE-740E6F118F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M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445A90-FF65-4649-A87E-87513FF72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11584-98C1-4F7D-9A50-93C6575CD414}" type="datetimeFigureOut">
              <a:rPr lang="en-BM" smtClean="0"/>
              <a:t>24 Sep 2019</a:t>
            </a:fld>
            <a:endParaRPr lang="en-BM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48B814-9B82-46E2-B5F6-73C77C5AE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M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0A6662-C004-4C27-B7E1-BF9A5A1AF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239A-F4A9-422B-94BE-8444A81AF433}" type="slidenum">
              <a:rPr lang="en-BM" smtClean="0"/>
              <a:t>‹#›</a:t>
            </a:fld>
            <a:endParaRPr lang="en-BM"/>
          </a:p>
        </p:txBody>
      </p:sp>
    </p:spTree>
    <p:extLst>
      <p:ext uri="{BB962C8B-B14F-4D97-AF65-F5344CB8AC3E}">
        <p14:creationId xmlns:p14="http://schemas.microsoft.com/office/powerpoint/2010/main" val="803550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98F3D7-32B0-48A7-BDD8-65DE3DD0EA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BM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F17718-1671-4E25-9835-24F2BB3319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M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AE6A3C-3877-4D5C-A475-DAB308A49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11584-98C1-4F7D-9A50-93C6575CD414}" type="datetimeFigureOut">
              <a:rPr lang="en-BM" smtClean="0"/>
              <a:t>24 Sep 2019</a:t>
            </a:fld>
            <a:endParaRPr lang="en-BM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310342-D78D-4900-8342-284101DBF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M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9A4DC8-F651-4340-80F3-102CA94A1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239A-F4A9-422B-94BE-8444A81AF433}" type="slidenum">
              <a:rPr lang="en-BM" smtClean="0"/>
              <a:t>‹#›</a:t>
            </a:fld>
            <a:endParaRPr lang="en-BM"/>
          </a:p>
        </p:txBody>
      </p:sp>
    </p:spTree>
    <p:extLst>
      <p:ext uri="{BB962C8B-B14F-4D97-AF65-F5344CB8AC3E}">
        <p14:creationId xmlns:p14="http://schemas.microsoft.com/office/powerpoint/2010/main" val="1653621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5AE51-A67C-493C-9461-9FC76658E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M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2B7EF9-89BB-4186-8A05-804742054C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M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0C9F78-EB40-4E43-ADEA-6AAF2491D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11584-98C1-4F7D-9A50-93C6575CD414}" type="datetimeFigureOut">
              <a:rPr lang="en-BM" smtClean="0"/>
              <a:t>24 Sep 2019</a:t>
            </a:fld>
            <a:endParaRPr lang="en-BM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67BA12-CD53-4F05-82D4-62FC63FA4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M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10A9E2-5A61-4889-8192-95B0929F2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239A-F4A9-422B-94BE-8444A81AF433}" type="slidenum">
              <a:rPr lang="en-BM" smtClean="0"/>
              <a:t>‹#›</a:t>
            </a:fld>
            <a:endParaRPr lang="en-BM"/>
          </a:p>
        </p:txBody>
      </p:sp>
    </p:spTree>
    <p:extLst>
      <p:ext uri="{BB962C8B-B14F-4D97-AF65-F5344CB8AC3E}">
        <p14:creationId xmlns:p14="http://schemas.microsoft.com/office/powerpoint/2010/main" val="880842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B7C51-87BC-4703-9AEA-63A5ECA0C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BM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0CBB6D-5FB1-401F-AD4F-BDCEF47A61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061205-0CEA-4770-B22F-2528A03CE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11584-98C1-4F7D-9A50-93C6575CD414}" type="datetimeFigureOut">
              <a:rPr lang="en-BM" smtClean="0"/>
              <a:t>24 Sep 2019</a:t>
            </a:fld>
            <a:endParaRPr lang="en-BM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0A5769-7644-478F-B836-F6324FB37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M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11632B-FCC1-46A3-B6EC-691CD1186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239A-F4A9-422B-94BE-8444A81AF433}" type="slidenum">
              <a:rPr lang="en-BM" smtClean="0"/>
              <a:t>‹#›</a:t>
            </a:fld>
            <a:endParaRPr lang="en-BM"/>
          </a:p>
        </p:txBody>
      </p:sp>
    </p:spTree>
    <p:extLst>
      <p:ext uri="{BB962C8B-B14F-4D97-AF65-F5344CB8AC3E}">
        <p14:creationId xmlns:p14="http://schemas.microsoft.com/office/powerpoint/2010/main" val="3973254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5BC44-AD4D-4C54-B21E-F205D4962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M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37FCE0-925A-49DB-A483-6AD1BE5BED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M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74B93A-3881-46E6-AD2A-A15BDA3D48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M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96FEB0-6D3E-4550-B470-8D3613B1F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11584-98C1-4F7D-9A50-93C6575CD414}" type="datetimeFigureOut">
              <a:rPr lang="en-BM" smtClean="0"/>
              <a:t>24 Sep 2019</a:t>
            </a:fld>
            <a:endParaRPr lang="en-BM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3D9844-DBC4-4866-916F-5E0EF81EE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M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637C1B-A176-4D6D-9043-2DE43C9AB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239A-F4A9-422B-94BE-8444A81AF433}" type="slidenum">
              <a:rPr lang="en-BM" smtClean="0"/>
              <a:t>‹#›</a:t>
            </a:fld>
            <a:endParaRPr lang="en-BM"/>
          </a:p>
        </p:txBody>
      </p:sp>
    </p:spTree>
    <p:extLst>
      <p:ext uri="{BB962C8B-B14F-4D97-AF65-F5344CB8AC3E}">
        <p14:creationId xmlns:p14="http://schemas.microsoft.com/office/powerpoint/2010/main" val="3167403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07243-55D0-4B42-AC0C-F06988059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BM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940EB5-E8E1-4E7A-B675-473A8140DC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490EF0-5FB6-421C-BBC7-B5D8E2529C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M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F210ED-52FC-4D93-A6F7-211DE15096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D3C09D-D1AB-413C-90AA-76A518F058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M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ABA96E0-B3D2-4005-A913-6B30E141B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11584-98C1-4F7D-9A50-93C6575CD414}" type="datetimeFigureOut">
              <a:rPr lang="en-BM" smtClean="0"/>
              <a:t>24 Sep 2019</a:t>
            </a:fld>
            <a:endParaRPr lang="en-BM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399037-EC56-4CC7-9B37-C89771B25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M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666EFF-E1EC-4C4A-B672-5903EE65C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239A-F4A9-422B-94BE-8444A81AF433}" type="slidenum">
              <a:rPr lang="en-BM" smtClean="0"/>
              <a:t>‹#›</a:t>
            </a:fld>
            <a:endParaRPr lang="en-BM"/>
          </a:p>
        </p:txBody>
      </p:sp>
    </p:spTree>
    <p:extLst>
      <p:ext uri="{BB962C8B-B14F-4D97-AF65-F5344CB8AC3E}">
        <p14:creationId xmlns:p14="http://schemas.microsoft.com/office/powerpoint/2010/main" val="2749558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72000-FBE8-4AE7-9CED-CD3F19787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M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EB438A-905F-4BFD-A67E-E453F95B2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11584-98C1-4F7D-9A50-93C6575CD414}" type="datetimeFigureOut">
              <a:rPr lang="en-BM" smtClean="0"/>
              <a:t>24 Sep 2019</a:t>
            </a:fld>
            <a:endParaRPr lang="en-BM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1F4F0C-4FD2-414A-8B61-72042F99C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M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444942-BDB1-4182-91A2-7174AAC29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239A-F4A9-422B-94BE-8444A81AF433}" type="slidenum">
              <a:rPr lang="en-BM" smtClean="0"/>
              <a:t>‹#›</a:t>
            </a:fld>
            <a:endParaRPr lang="en-BM"/>
          </a:p>
        </p:txBody>
      </p:sp>
    </p:spTree>
    <p:extLst>
      <p:ext uri="{BB962C8B-B14F-4D97-AF65-F5344CB8AC3E}">
        <p14:creationId xmlns:p14="http://schemas.microsoft.com/office/powerpoint/2010/main" val="1711578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C48A13-EB7E-47D4-BC9C-561EF116C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11584-98C1-4F7D-9A50-93C6575CD414}" type="datetimeFigureOut">
              <a:rPr lang="en-BM" smtClean="0"/>
              <a:t>24 Sep 2019</a:t>
            </a:fld>
            <a:endParaRPr lang="en-BM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E49F2A-CC99-4F81-92F7-8134220E0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M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BE5860-EF0B-46C4-A9AB-28F8A469C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239A-F4A9-422B-94BE-8444A81AF433}" type="slidenum">
              <a:rPr lang="en-BM" smtClean="0"/>
              <a:t>‹#›</a:t>
            </a:fld>
            <a:endParaRPr lang="en-BM"/>
          </a:p>
        </p:txBody>
      </p:sp>
    </p:spTree>
    <p:extLst>
      <p:ext uri="{BB962C8B-B14F-4D97-AF65-F5344CB8AC3E}">
        <p14:creationId xmlns:p14="http://schemas.microsoft.com/office/powerpoint/2010/main" val="2784569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0045D-6FCB-4D8A-9FEC-E1B821D53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M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669F2B-3848-4476-A323-169420D44D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M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AFAB50-9202-49BA-9E72-0ABF7354B4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598E31-95B4-4DE6-9F2B-CE6C6B760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11584-98C1-4F7D-9A50-93C6575CD414}" type="datetimeFigureOut">
              <a:rPr lang="en-BM" smtClean="0"/>
              <a:t>24 Sep 2019</a:t>
            </a:fld>
            <a:endParaRPr lang="en-BM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D7A52C-4FEA-40DA-A5C2-474C6A590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M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CD5551-5AEE-4B79-A7BD-E3764367D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239A-F4A9-422B-94BE-8444A81AF433}" type="slidenum">
              <a:rPr lang="en-BM" smtClean="0"/>
              <a:t>‹#›</a:t>
            </a:fld>
            <a:endParaRPr lang="en-BM"/>
          </a:p>
        </p:txBody>
      </p:sp>
    </p:spTree>
    <p:extLst>
      <p:ext uri="{BB962C8B-B14F-4D97-AF65-F5344CB8AC3E}">
        <p14:creationId xmlns:p14="http://schemas.microsoft.com/office/powerpoint/2010/main" val="1536323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86D93-1CA4-47C4-BDCE-15600BDC0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M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24410F-A310-45C0-8442-018B90CCDF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BM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D9C161-8F57-4A7E-AABA-837C523066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8E15C4-F780-42C2-8EDF-0F8D5210D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11584-98C1-4F7D-9A50-93C6575CD414}" type="datetimeFigureOut">
              <a:rPr lang="en-BM" smtClean="0"/>
              <a:t>24 Sep 2019</a:t>
            </a:fld>
            <a:endParaRPr lang="en-BM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4F9758-0C30-47CB-88B4-C01B05EAA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M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6907AC-768A-45BA-BAE0-B4ECDF7FC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239A-F4A9-422B-94BE-8444A81AF433}" type="slidenum">
              <a:rPr lang="en-BM" smtClean="0"/>
              <a:t>‹#›</a:t>
            </a:fld>
            <a:endParaRPr lang="en-BM"/>
          </a:p>
        </p:txBody>
      </p:sp>
    </p:spTree>
    <p:extLst>
      <p:ext uri="{BB962C8B-B14F-4D97-AF65-F5344CB8AC3E}">
        <p14:creationId xmlns:p14="http://schemas.microsoft.com/office/powerpoint/2010/main" val="719959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91E674-EE1C-4866-A5B4-E61E6628ED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BM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B36BC4-7687-4A58-975C-6213745416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M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40D9C6-FB3F-48DD-A517-52005A426D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11584-98C1-4F7D-9A50-93C6575CD414}" type="datetimeFigureOut">
              <a:rPr lang="en-BM" smtClean="0"/>
              <a:t>24 Sep 2019</a:t>
            </a:fld>
            <a:endParaRPr lang="en-BM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8F245D-55C3-46E2-AF9D-F283CD8B8B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M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477B61-42CC-4061-A473-90366E86A5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E239A-F4A9-422B-94BE-8444A81AF433}" type="slidenum">
              <a:rPr lang="en-BM" smtClean="0"/>
              <a:t>‹#›</a:t>
            </a:fld>
            <a:endParaRPr lang="en-BM"/>
          </a:p>
        </p:txBody>
      </p:sp>
    </p:spTree>
    <p:extLst>
      <p:ext uri="{BB962C8B-B14F-4D97-AF65-F5344CB8AC3E}">
        <p14:creationId xmlns:p14="http://schemas.microsoft.com/office/powerpoint/2010/main" val="2751840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M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20E4A-27D1-4FE4-AF06-5A94A5E678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Salinity</a:t>
            </a:r>
            <a:endParaRPr lang="en-BM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5C6A2E-43D3-4F3C-8973-A60C5E705A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Oceanography</a:t>
            </a:r>
            <a:endParaRPr lang="en-BM" dirty="0"/>
          </a:p>
        </p:txBody>
      </p:sp>
    </p:spTree>
    <p:extLst>
      <p:ext uri="{BB962C8B-B14F-4D97-AF65-F5344CB8AC3E}">
        <p14:creationId xmlns:p14="http://schemas.microsoft.com/office/powerpoint/2010/main" val="38000944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DD49A06A-5E4B-4DC6-AAEA-57391D2C97C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3241" y="466725"/>
            <a:ext cx="8246534" cy="6184900"/>
          </a:xfrm>
        </p:spPr>
      </p:pic>
    </p:spTree>
    <p:extLst>
      <p:ext uri="{BB962C8B-B14F-4D97-AF65-F5344CB8AC3E}">
        <p14:creationId xmlns:p14="http://schemas.microsoft.com/office/powerpoint/2010/main" val="32912875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E8201-8DAF-4BC5-A186-C273BAC04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does it come from?      Water Cycle</a:t>
            </a:r>
            <a:endParaRPr lang="en-BM" dirty="0"/>
          </a:p>
        </p:txBody>
      </p:sp>
      <p:pic>
        <p:nvPicPr>
          <p:cNvPr id="5" name="Content Placeholder 4" descr="A close up of a map&#10;&#10;Description automatically generated">
            <a:extLst>
              <a:ext uri="{FF2B5EF4-FFF2-40B4-BE49-F238E27FC236}">
                <a16:creationId xmlns:a16="http://schemas.microsoft.com/office/drawing/2014/main" id="{EEADD6C6-6B8C-41A8-9086-0C02A269E6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9731" y="1404280"/>
            <a:ext cx="6589661" cy="5271728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CE0F6CD-1E73-4074-869C-1CEF1FC0AD83}"/>
              </a:ext>
            </a:extLst>
          </p:cNvPr>
          <p:cNvSpPr txBox="1"/>
          <p:nvPr/>
        </p:nvSpPr>
        <p:spPr>
          <a:xfrm>
            <a:off x="470517" y="3622089"/>
            <a:ext cx="21395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Salts are dissolved in the water as it runs to the sea </a:t>
            </a:r>
            <a:endParaRPr lang="en-BM" dirty="0"/>
          </a:p>
        </p:txBody>
      </p:sp>
    </p:spTree>
    <p:extLst>
      <p:ext uri="{BB962C8B-B14F-4D97-AF65-F5344CB8AC3E}">
        <p14:creationId xmlns:p14="http://schemas.microsoft.com/office/powerpoint/2010/main" val="42564321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4D17E-1D1C-43D7-9DFB-C83230818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 Surface Salinity</a:t>
            </a:r>
            <a:endParaRPr lang="en-BM" dirty="0"/>
          </a:p>
        </p:txBody>
      </p:sp>
      <p:pic>
        <p:nvPicPr>
          <p:cNvPr id="5" name="Content Placeholder 4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4234876E-A254-4F99-AF79-5A7DC5F117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6959" y="1304059"/>
            <a:ext cx="8807666" cy="5868266"/>
          </a:xfrm>
        </p:spPr>
      </p:pic>
    </p:spTree>
    <p:extLst>
      <p:ext uri="{BB962C8B-B14F-4D97-AF65-F5344CB8AC3E}">
        <p14:creationId xmlns:p14="http://schemas.microsoft.com/office/powerpoint/2010/main" val="34792835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AB45A142-4255-493C-8284-5D566C121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CEFF68-407D-4414-815D-D77C7B73C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237" y="914400"/>
            <a:ext cx="3657600" cy="288757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LAB – Making Saltwater Samples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8FB9660-F42F-4313-BBC4-47C007FE4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D3E8023-20C9-4A9A-98E1-88F10E895D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7070266"/>
              </p:ext>
            </p:extLst>
          </p:nvPr>
        </p:nvGraphicFramePr>
        <p:xfrm>
          <a:off x="5006544" y="492573"/>
          <a:ext cx="6775881" cy="5880802"/>
        </p:xfrm>
        <a:graphic>
          <a:graphicData uri="http://schemas.openxmlformats.org/drawingml/2006/table">
            <a:tbl>
              <a:tblPr/>
              <a:tblGrid>
                <a:gridCol w="1611920">
                  <a:extLst>
                    <a:ext uri="{9D8B030D-6E8A-4147-A177-3AD203B41FA5}">
                      <a16:colId xmlns:a16="http://schemas.microsoft.com/office/drawing/2014/main" val="3839011782"/>
                    </a:ext>
                  </a:extLst>
                </a:gridCol>
                <a:gridCol w="1411111">
                  <a:extLst>
                    <a:ext uri="{9D8B030D-6E8A-4147-A177-3AD203B41FA5}">
                      <a16:colId xmlns:a16="http://schemas.microsoft.com/office/drawing/2014/main" val="1159541140"/>
                    </a:ext>
                  </a:extLst>
                </a:gridCol>
                <a:gridCol w="2117486">
                  <a:extLst>
                    <a:ext uri="{9D8B030D-6E8A-4147-A177-3AD203B41FA5}">
                      <a16:colId xmlns:a16="http://schemas.microsoft.com/office/drawing/2014/main" val="837746872"/>
                    </a:ext>
                  </a:extLst>
                </a:gridCol>
                <a:gridCol w="1635364">
                  <a:extLst>
                    <a:ext uri="{9D8B030D-6E8A-4147-A177-3AD203B41FA5}">
                      <a16:colId xmlns:a16="http://schemas.microsoft.com/office/drawing/2014/main" val="2460046748"/>
                    </a:ext>
                  </a:extLst>
                </a:gridCol>
              </a:tblGrid>
              <a:tr h="893422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Salinity (PSU)</a:t>
                      </a:r>
                      <a:endParaRPr lang="en-US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940" marR="17940" marT="179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Salt (g)</a:t>
                      </a:r>
                      <a:endParaRPr lang="en-US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940" marR="17940" marT="17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Water (g = ml)</a:t>
                      </a:r>
                      <a:endParaRPr lang="en-US" sz="4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940" marR="17940" marT="17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Density (g/ml)</a:t>
                      </a:r>
                      <a:endParaRPr lang="en-US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940" marR="17940" marT="17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0158025"/>
                  </a:ext>
                </a:extLst>
              </a:tr>
              <a:tr h="498738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BM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BM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940" marR="17940" marT="179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BM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BM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940" marR="17940" marT="17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BM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</a:t>
                      </a:r>
                      <a:endParaRPr lang="en-BM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940" marR="17940" marT="17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BM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BM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940" marR="17940" marT="17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5212997"/>
                  </a:ext>
                </a:extLst>
              </a:tr>
              <a:tr h="498738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BM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BM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940" marR="17940" marT="179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BM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BM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940" marR="17940" marT="17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BM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995</a:t>
                      </a:r>
                      <a:endParaRPr lang="en-BM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940" marR="17940" marT="17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BM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BM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940" marR="17940" marT="17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8698192"/>
                  </a:ext>
                </a:extLst>
              </a:tr>
              <a:tr h="498738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BM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n-BM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940" marR="17940" marT="179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BM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n-BM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940" marR="17940" marT="17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BM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990</a:t>
                      </a:r>
                      <a:endParaRPr lang="en-BM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940" marR="17940" marT="17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BM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BM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940" marR="17940" marT="17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1273731"/>
                  </a:ext>
                </a:extLst>
              </a:tr>
              <a:tr h="498738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BM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en-BM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940" marR="17940" marT="179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BM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en-BM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940" marR="17940" marT="17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BM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980</a:t>
                      </a:r>
                      <a:endParaRPr lang="en-BM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940" marR="17940" marT="17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BM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BM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940" marR="17940" marT="17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5350717"/>
                  </a:ext>
                </a:extLst>
              </a:tr>
              <a:tr h="498738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BM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  <a:endParaRPr lang="en-BM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940" marR="17940" marT="179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BM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  <a:endParaRPr lang="en-BM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940" marR="17940" marT="17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BM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975</a:t>
                      </a:r>
                      <a:endParaRPr lang="en-BM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940" marR="17940" marT="17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BM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BM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940" marR="17940" marT="17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849488"/>
                  </a:ext>
                </a:extLst>
              </a:tr>
              <a:tr h="498738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BM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  <a:endParaRPr lang="en-BM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940" marR="17940" marT="179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BM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  <a:endParaRPr lang="en-BM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940" marR="17940" marT="17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BM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</a:t>
                      </a:r>
                      <a:endParaRPr lang="en-BM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940" marR="17940" marT="17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BM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BM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940" marR="17940" marT="17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3871632"/>
                  </a:ext>
                </a:extLst>
              </a:tr>
              <a:tr h="498738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BM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  <a:endParaRPr lang="en-BM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940" marR="17940" marT="179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BM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  <a:endParaRPr lang="en-BM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940" marR="17940" marT="17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BM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965</a:t>
                      </a:r>
                      <a:endParaRPr lang="en-BM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940" marR="17940" marT="17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BM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BM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940" marR="17940" marT="17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1840139"/>
                  </a:ext>
                </a:extLst>
              </a:tr>
              <a:tr h="498738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BM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  <a:endParaRPr lang="en-BM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940" marR="17940" marT="179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BM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  <a:endParaRPr lang="en-BM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940" marR="17940" marT="17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BM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960</a:t>
                      </a:r>
                      <a:endParaRPr lang="en-BM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940" marR="17940" marT="17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BM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BM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940" marR="17940" marT="17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7146592"/>
                  </a:ext>
                </a:extLst>
              </a:tr>
              <a:tr h="498738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BM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  <a:endParaRPr lang="en-BM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940" marR="17940" marT="179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BM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  <a:endParaRPr lang="en-BM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940" marR="17940" marT="17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BM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</a:t>
                      </a:r>
                      <a:endParaRPr lang="en-BM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940" marR="17940" marT="17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BM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BM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940" marR="17940" marT="17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9638793"/>
                  </a:ext>
                </a:extLst>
              </a:tr>
              <a:tr h="498738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BM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  <a:endParaRPr lang="en-BM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940" marR="17940" marT="179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BM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  <a:endParaRPr lang="en-BM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940" marR="17940" marT="17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BM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</a:t>
                      </a:r>
                      <a:endParaRPr lang="en-BM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940" marR="17940" marT="17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BM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BM" sz="4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940" marR="17940" marT="17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3340034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E3D72F0-14FC-41E2-A960-087D4D9EDB16}"/>
                  </a:ext>
                </a:extLst>
              </p:cNvPr>
              <p:cNvSpPr txBox="1"/>
              <p:nvPr/>
            </p:nvSpPr>
            <p:spPr>
              <a:xfrm>
                <a:off x="1478636" y="4465468"/>
                <a:ext cx="1906996" cy="474489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𝑑𝑒𝑛𝑠𝑖𝑡𝑦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𝑚𝑎𝑠𝑠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𝑣𝑜𝑙𝑢𝑚𝑒</m:t>
                          </m:r>
                        </m:den>
                      </m:f>
                    </m:oMath>
                  </m:oMathPara>
                </a14:m>
                <a:endParaRPr lang="en-BM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E3D72F0-14FC-41E2-A960-087D4D9EDB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8636" y="4465468"/>
                <a:ext cx="1906996" cy="47448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BM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1320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the sea">
            <a:extLst>
              <a:ext uri="{FF2B5EF4-FFF2-40B4-BE49-F238E27FC236}">
                <a16:creationId xmlns:a16="http://schemas.microsoft.com/office/drawing/2014/main" id="{BAA91350-29CB-4779-B23E-1DE0674B6C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922" y="275208"/>
            <a:ext cx="11807818" cy="6325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5634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the sea">
            <a:extLst>
              <a:ext uri="{FF2B5EF4-FFF2-40B4-BE49-F238E27FC236}">
                <a16:creationId xmlns:a16="http://schemas.microsoft.com/office/drawing/2014/main" id="{BAA91350-29CB-4779-B23E-1DE0674B6C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922" y="275208"/>
            <a:ext cx="11807818" cy="6325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8614C4E-9785-47A3-AF04-7BC0DA90E091}"/>
              </a:ext>
            </a:extLst>
          </p:cNvPr>
          <p:cNvSpPr txBox="1"/>
          <p:nvPr/>
        </p:nvSpPr>
        <p:spPr>
          <a:xfrm>
            <a:off x="4786595" y="2485748"/>
            <a:ext cx="116352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</a:rPr>
              <a:t>WET</a:t>
            </a:r>
          </a:p>
          <a:p>
            <a:pPr algn="ctr"/>
            <a:endParaRPr lang="en-US" sz="4000" b="1" dirty="0">
              <a:solidFill>
                <a:srgbClr val="FFFF00"/>
              </a:solidFill>
            </a:endParaRPr>
          </a:p>
          <a:p>
            <a:pPr algn="ctr"/>
            <a:endParaRPr lang="en-US" sz="4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418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the sea">
            <a:extLst>
              <a:ext uri="{FF2B5EF4-FFF2-40B4-BE49-F238E27FC236}">
                <a16:creationId xmlns:a16="http://schemas.microsoft.com/office/drawing/2014/main" id="{BAA91350-29CB-4779-B23E-1DE0674B6C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922" y="275208"/>
            <a:ext cx="11807818" cy="6325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8614C4E-9785-47A3-AF04-7BC0DA90E091}"/>
              </a:ext>
            </a:extLst>
          </p:cNvPr>
          <p:cNvSpPr txBox="1"/>
          <p:nvPr/>
        </p:nvSpPr>
        <p:spPr>
          <a:xfrm>
            <a:off x="4653546" y="2485748"/>
            <a:ext cx="1429622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</a:rPr>
              <a:t>WET</a:t>
            </a:r>
          </a:p>
          <a:p>
            <a:pPr algn="ctr"/>
            <a:endParaRPr lang="en-US" sz="4000" b="1" dirty="0">
              <a:solidFill>
                <a:srgbClr val="FFFF00"/>
              </a:solidFill>
            </a:endParaRPr>
          </a:p>
          <a:p>
            <a:pPr algn="ctr"/>
            <a:r>
              <a:rPr lang="en-US" sz="4000" b="1" dirty="0">
                <a:solidFill>
                  <a:srgbClr val="FFFF00"/>
                </a:solidFill>
              </a:rPr>
              <a:t>SALTY</a:t>
            </a:r>
          </a:p>
          <a:p>
            <a:pPr algn="ctr"/>
            <a:endParaRPr lang="en-US" sz="4000" b="1" dirty="0">
              <a:solidFill>
                <a:srgbClr val="FFFF00"/>
              </a:solidFill>
            </a:endParaRPr>
          </a:p>
          <a:p>
            <a:pPr algn="ctr"/>
            <a:endParaRPr lang="en-US" sz="4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478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the sea">
            <a:extLst>
              <a:ext uri="{FF2B5EF4-FFF2-40B4-BE49-F238E27FC236}">
                <a16:creationId xmlns:a16="http://schemas.microsoft.com/office/drawing/2014/main" id="{BAA91350-29CB-4779-B23E-1DE0674B6C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922" y="275208"/>
            <a:ext cx="11807818" cy="6325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8614C4E-9785-47A3-AF04-7BC0DA90E091}"/>
              </a:ext>
            </a:extLst>
          </p:cNvPr>
          <p:cNvSpPr txBox="1"/>
          <p:nvPr/>
        </p:nvSpPr>
        <p:spPr>
          <a:xfrm>
            <a:off x="3844031" y="2485748"/>
            <a:ext cx="3048655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</a:rPr>
              <a:t>WET</a:t>
            </a:r>
          </a:p>
          <a:p>
            <a:pPr algn="ctr"/>
            <a:endParaRPr lang="en-US" sz="4000" b="1" dirty="0">
              <a:solidFill>
                <a:srgbClr val="FFFF00"/>
              </a:solidFill>
            </a:endParaRPr>
          </a:p>
          <a:p>
            <a:pPr algn="ctr"/>
            <a:r>
              <a:rPr lang="en-US" sz="4000" b="1" dirty="0">
                <a:solidFill>
                  <a:srgbClr val="FFFF00"/>
                </a:solidFill>
              </a:rPr>
              <a:t>SALTY</a:t>
            </a:r>
          </a:p>
          <a:p>
            <a:pPr algn="ctr"/>
            <a:endParaRPr lang="en-US" sz="4000" b="1" dirty="0">
              <a:solidFill>
                <a:srgbClr val="FFFF00"/>
              </a:solidFill>
            </a:endParaRPr>
          </a:p>
          <a:p>
            <a:pPr algn="ctr"/>
            <a:r>
              <a:rPr lang="en-US" sz="4000" b="1" dirty="0">
                <a:solidFill>
                  <a:srgbClr val="FFFF00"/>
                </a:solidFill>
              </a:rPr>
              <a:t>COLD/WARM</a:t>
            </a:r>
          </a:p>
        </p:txBody>
      </p:sp>
    </p:spTree>
    <p:extLst>
      <p:ext uri="{BB962C8B-B14F-4D97-AF65-F5344CB8AC3E}">
        <p14:creationId xmlns:p14="http://schemas.microsoft.com/office/powerpoint/2010/main" val="299119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D40BF-426B-494B-8B2C-3B396CA7C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Water, water everywhere?</a:t>
            </a:r>
            <a:endParaRPr lang="en-BM" dirty="0"/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B5B35639-8735-4CB0-96F0-4F974D75C3BB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4550" y="1333500"/>
            <a:ext cx="8248649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0635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551AF-092D-4827-9A88-17A71D53E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Water Molecule</a:t>
            </a:r>
            <a:endParaRPr lang="en-BM" dirty="0"/>
          </a:p>
        </p:txBody>
      </p:sp>
      <p:pic>
        <p:nvPicPr>
          <p:cNvPr id="5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86F78B5D-CFF8-403F-9CC5-FDA2E11713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6126" y="1879032"/>
            <a:ext cx="5895974" cy="4453153"/>
          </a:xfrm>
        </p:spPr>
      </p:pic>
    </p:spTree>
    <p:extLst>
      <p:ext uri="{BB962C8B-B14F-4D97-AF65-F5344CB8AC3E}">
        <p14:creationId xmlns:p14="http://schemas.microsoft.com/office/powerpoint/2010/main" val="3220386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49922-D1A9-4901-9C79-9A627B6D9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				Dissolving NaCl</a:t>
            </a:r>
            <a:endParaRPr lang="en-BM" dirty="0"/>
          </a:p>
        </p:txBody>
      </p:sp>
      <p:pic>
        <p:nvPicPr>
          <p:cNvPr id="5" name="Content Placeholder 4" descr="A close up of a device&#10;&#10;Description automatically generated">
            <a:extLst>
              <a:ext uri="{FF2B5EF4-FFF2-40B4-BE49-F238E27FC236}">
                <a16:creationId xmlns:a16="http://schemas.microsoft.com/office/drawing/2014/main" id="{54A42F62-C6A9-43FF-8C6A-8B259C8EDB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199" y="1350440"/>
            <a:ext cx="6200349" cy="5393259"/>
          </a:xfrm>
        </p:spPr>
      </p:pic>
    </p:spTree>
    <p:extLst>
      <p:ext uri="{BB962C8B-B14F-4D97-AF65-F5344CB8AC3E}">
        <p14:creationId xmlns:p14="http://schemas.microsoft.com/office/powerpoint/2010/main" val="4126259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3FC4D-F2D7-4E5D-9FCD-D6F1FE9FA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the water evaporates</a:t>
            </a:r>
            <a:endParaRPr lang="en-BM" dirty="0"/>
          </a:p>
        </p:txBody>
      </p:sp>
      <p:pic>
        <p:nvPicPr>
          <p:cNvPr id="5" name="Content Placeholder 4" descr="Water next to the ocean&#10;&#10;Description automatically generated">
            <a:extLst>
              <a:ext uri="{FF2B5EF4-FFF2-40B4-BE49-F238E27FC236}">
                <a16:creationId xmlns:a16="http://schemas.microsoft.com/office/drawing/2014/main" id="{2040ED14-8526-46B4-9193-4B18C7329D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0034" y="1825625"/>
            <a:ext cx="6571932" cy="4351338"/>
          </a:xfrm>
        </p:spPr>
      </p:pic>
    </p:spTree>
    <p:extLst>
      <p:ext uri="{BB962C8B-B14F-4D97-AF65-F5344CB8AC3E}">
        <p14:creationId xmlns:p14="http://schemas.microsoft.com/office/powerpoint/2010/main" val="2703444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102</Words>
  <Application>Microsoft Office PowerPoint</Application>
  <PresentationFormat>Widescreen</PresentationFormat>
  <Paragraphs>64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Office Theme</vt:lpstr>
      <vt:lpstr>Salinity</vt:lpstr>
      <vt:lpstr>PowerPoint Presentation</vt:lpstr>
      <vt:lpstr>PowerPoint Presentation</vt:lpstr>
      <vt:lpstr>PowerPoint Presentation</vt:lpstr>
      <vt:lpstr>PowerPoint Presentation</vt:lpstr>
      <vt:lpstr>Water, water everywhere?</vt:lpstr>
      <vt:lpstr>Water Molecule</vt:lpstr>
      <vt:lpstr>      Dissolving NaCl</vt:lpstr>
      <vt:lpstr>When the water evaporates</vt:lpstr>
      <vt:lpstr>PowerPoint Presentation</vt:lpstr>
      <vt:lpstr>Where does it come from?      Water Cycle</vt:lpstr>
      <vt:lpstr>Sea Surface Salinity</vt:lpstr>
      <vt:lpstr>LAB – Making Saltwater Samples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Salinity</dc:title>
  <dc:creator>Wright, Paul</dc:creator>
  <cp:lastModifiedBy>Wright, Paul</cp:lastModifiedBy>
  <cp:revision>2</cp:revision>
  <dcterms:created xsi:type="dcterms:W3CDTF">2019-09-24T15:19:25Z</dcterms:created>
  <dcterms:modified xsi:type="dcterms:W3CDTF">2019-09-24T18:02:01Z</dcterms:modified>
</cp:coreProperties>
</file>