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3" r:id="rId5"/>
    <p:sldId id="260" r:id="rId6"/>
    <p:sldId id="268" r:id="rId7"/>
    <p:sldId id="261" r:id="rId8"/>
    <p:sldId id="264" r:id="rId9"/>
    <p:sldId id="262" r:id="rId10"/>
    <p:sldId id="265" r:id="rId11"/>
    <p:sldId id="266" r:id="rId12"/>
    <p:sldId id="257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8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5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8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5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1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66-854F-477B-9BBE-A2D3A1E7FBF1}" type="datetimeFigureOut">
              <a:rPr lang="en-US" smtClean="0"/>
              <a:t>14-Oct-15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9A00-5EE8-400E-A1BF-DA498FE5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5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speed of sail boats?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Thrust v friction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30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Hydrofoils</a:t>
            </a:r>
            <a:endParaRPr lang="en-US" dirty="0"/>
          </a:p>
        </p:txBody>
      </p:sp>
      <p:pic>
        <p:nvPicPr>
          <p:cNvPr id="7170" name="Picture 2" descr="http://www.workboatsinternational.com/images/AGS1071%20Front%20Run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1"/>
            <a:ext cx="4724400" cy="347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foils.org/gallery/model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71074"/>
            <a:ext cx="5238750" cy="235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93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boat has no hull!</a:t>
            </a:r>
            <a:endParaRPr lang="en-US" dirty="0"/>
          </a:p>
        </p:txBody>
      </p:sp>
      <p:pic>
        <p:nvPicPr>
          <p:cNvPr id="8194" name="Picture 2" descr="http://yachtpals.com/files/imagecache/display/files/userimages/mirabaud-lx-hydrofo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29279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2362200"/>
            <a:ext cx="3276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Lift from foils =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7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AC45 - </a:t>
            </a:r>
            <a:r>
              <a:rPr lang="en-US" dirty="0" err="1" smtClean="0"/>
              <a:t>Hydrofoiling</a:t>
            </a:r>
            <a:endParaRPr lang="en-US" dirty="0"/>
          </a:p>
        </p:txBody>
      </p:sp>
      <p:pic>
        <p:nvPicPr>
          <p:cNvPr id="1026" name="Picture 2" descr="150630_BAR_1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58181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8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keyassets.timeincuk.net/inspirewp/live/wp-content/uploads/sites/21/2015/07/150630_BAR_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53491"/>
            <a:ext cx="6000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53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Forces on a boat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making a boat go faster is to increase the thrust and reduce the drag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709845" cy="309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03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Hull Speed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1981200"/>
            <a:ext cx="6324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/>
              </a:rPr>
              <a:t>Maximum Hull Speed</a:t>
            </a:r>
          </a:p>
          <a:p>
            <a:r>
              <a:rPr lang="en-US" sz="2800" dirty="0" smtClean="0">
                <a:effectLst/>
              </a:rPr>
              <a:t>Maximum hull speed (in knots) = 1.34 x the square root of the waterline length (in feet)</a:t>
            </a:r>
          </a:p>
          <a:p>
            <a:endParaRPr lang="en-US" sz="2800" dirty="0"/>
          </a:p>
          <a:p>
            <a:endParaRPr lang="en-US" sz="2800" dirty="0" smtClean="0">
              <a:effectLst/>
            </a:endParaRPr>
          </a:p>
          <a:p>
            <a:endParaRPr lang="en-US" sz="2800" dirty="0" smtClean="0">
              <a:effectLst/>
            </a:endParaRPr>
          </a:p>
          <a:p>
            <a:r>
              <a:rPr lang="en-US" sz="1400" dirty="0" smtClean="0">
                <a:effectLst/>
              </a:rPr>
              <a:t>- See more at: http://www.sailboat-cruising.com/hullspeed.html#sthash.3J8chSfn.dpuf</a:t>
            </a:r>
            <a:endParaRPr 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551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Fitted Dinghy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23109"/>
            <a:ext cx="7467600" cy="49706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0800000" flipH="1" flipV="1">
            <a:off x="1219200" y="2857501"/>
            <a:ext cx="248227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Upthrust</a:t>
            </a:r>
            <a:r>
              <a:rPr lang="en-US" dirty="0" smtClean="0"/>
              <a:t> =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 wave and wake</a:t>
            </a:r>
            <a:endParaRPr lang="en-US" dirty="0"/>
          </a:p>
        </p:txBody>
      </p:sp>
      <p:pic>
        <p:nvPicPr>
          <p:cNvPr id="3074" name="Picture 2" descr="http://www.huberman.org/prestissimo/images_construction/Presti-at-hull-sp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989" y="2819400"/>
            <a:ext cx="4984211" cy="3292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1.bp.blogspot.com/_gyzBSrUQwxs/SLww_N1SXeI/AAAAAAAAANE/2wpQ2UMY0jA/s400/fig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3999"/>
            <a:ext cx="3733800" cy="309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16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 and roll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99317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Planing</a:t>
            </a:r>
            <a:endParaRPr lang="en-US" dirty="0"/>
          </a:p>
        </p:txBody>
      </p:sp>
      <p:pic>
        <p:nvPicPr>
          <p:cNvPr id="4098" name="Picture 2" descr="http://global.yamaha-motor.com/business/outboards/life/boating/chapter5/img/pic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5149"/>
            <a:ext cx="49339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farm9.staticflickr.com/8286/7566599094_e913ba3e5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38100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25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Upthrust</a:t>
            </a:r>
            <a:r>
              <a:rPr lang="en-US" dirty="0" smtClean="0"/>
              <a:t> + lift =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6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constant – drag isn’t!</a:t>
            </a:r>
            <a:endParaRPr lang="en-US" dirty="0"/>
          </a:p>
        </p:txBody>
      </p:sp>
      <p:pic>
        <p:nvPicPr>
          <p:cNvPr id="6146" name="Picture 2" descr="http://www.grandboats.com/pic/adv/adv-grap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1828800"/>
            <a:ext cx="669324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2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Sailboats can plane too!</a:t>
            </a:r>
            <a:endParaRPr lang="en-US" dirty="0"/>
          </a:p>
        </p:txBody>
      </p:sp>
      <p:pic>
        <p:nvPicPr>
          <p:cNvPr id="5122" name="Picture 2" descr="https://upload.wikimedia.org/wikipedia/commons/e/ea/Contender_sailing_ding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91258"/>
            <a:ext cx="56578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xsracing.org/images/home/1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121920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14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108</Words>
  <Application>Microsoft Office PowerPoint</Application>
  <PresentationFormat>On-screen Show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Max speed of sail boats?</vt:lpstr>
      <vt:lpstr>Forces on a boat</vt:lpstr>
      <vt:lpstr>Displacement Hull Speed</vt:lpstr>
      <vt:lpstr>Fitted Dinghy</vt:lpstr>
      <vt:lpstr>Bow wave and wake</vt:lpstr>
      <vt:lpstr>Rock and roll</vt:lpstr>
      <vt:lpstr>Planing</vt:lpstr>
      <vt:lpstr>Thrust constant – drag isn’t!</vt:lpstr>
      <vt:lpstr>Sailboats can plane too!</vt:lpstr>
      <vt:lpstr>Hydrofoils</vt:lpstr>
      <vt:lpstr>This boat has no hull!</vt:lpstr>
      <vt:lpstr>AC45 - Hydrofoiling</vt:lpstr>
      <vt:lpstr>PowerPoint Presentation</vt:lpstr>
    </vt:vector>
  </TitlesOfParts>
  <Company>Saltus Grammar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speed of sail boats?</dc:title>
  <dc:creator>Wright,  Paul</dc:creator>
  <cp:lastModifiedBy>Wright,  Paul</cp:lastModifiedBy>
  <cp:revision>4</cp:revision>
  <dcterms:created xsi:type="dcterms:W3CDTF">2015-10-14T11:37:04Z</dcterms:created>
  <dcterms:modified xsi:type="dcterms:W3CDTF">2015-10-14T12:39:32Z</dcterms:modified>
</cp:coreProperties>
</file>