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0" r:id="rId7"/>
    <p:sldId id="258" r:id="rId8"/>
    <p:sldId id="261" r:id="rId9"/>
    <p:sldId id="264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F3E7-5166-4017-92C0-2D66225038D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153-A578-4A84-9DED-69A47DAC6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6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F3E7-5166-4017-92C0-2D66225038D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153-A578-4A84-9DED-69A47DAC6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5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F3E7-5166-4017-92C0-2D66225038D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153-A578-4A84-9DED-69A47DAC6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5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F3E7-5166-4017-92C0-2D66225038D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153-A578-4A84-9DED-69A47DAC6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5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F3E7-5166-4017-92C0-2D66225038D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153-A578-4A84-9DED-69A47DAC6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6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F3E7-5166-4017-92C0-2D66225038D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153-A578-4A84-9DED-69A47DAC6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5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F3E7-5166-4017-92C0-2D66225038D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153-A578-4A84-9DED-69A47DAC6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2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F3E7-5166-4017-92C0-2D66225038D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153-A578-4A84-9DED-69A47DAC6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3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F3E7-5166-4017-92C0-2D66225038D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153-A578-4A84-9DED-69A47DAC6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2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F3E7-5166-4017-92C0-2D66225038D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153-A578-4A84-9DED-69A47DAC6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3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F3E7-5166-4017-92C0-2D66225038D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153-A578-4A84-9DED-69A47DAC6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3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7F3E7-5166-4017-92C0-2D66225038D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1153-A578-4A84-9DED-69A47DAC6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4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ll, indoor, wooden, lamp&#10;&#10;Description automatically generated">
            <a:extLst>
              <a:ext uri="{FF2B5EF4-FFF2-40B4-BE49-F238E27FC236}">
                <a16:creationId xmlns:a16="http://schemas.microsoft.com/office/drawing/2014/main" id="{71F2FE8B-0C3B-497D-A20A-5DDA7A3CC0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6" r="9092" b="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298323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/>
              <a:t>Generating Electricity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/>
            <a:r>
              <a:rPr lang="en-US" sz="1700" dirty="0"/>
              <a:t>…or how to spin a generator…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7DD3A-DC5B-4B0A-ACCB-11088E91CDD8}"/>
              </a:ext>
            </a:extLst>
          </p:cNvPr>
          <p:cNvSpPr txBox="1"/>
          <p:nvPr/>
        </p:nvSpPr>
        <p:spPr>
          <a:xfrm>
            <a:off x="219212" y="514169"/>
            <a:ext cx="15465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Year 9 Science</a:t>
            </a:r>
            <a:endParaRPr lang="en-BM" dirty="0"/>
          </a:p>
        </p:txBody>
      </p:sp>
    </p:spTree>
    <p:extLst>
      <p:ext uri="{BB962C8B-B14F-4D97-AF65-F5344CB8AC3E}">
        <p14:creationId xmlns:p14="http://schemas.microsoft.com/office/powerpoint/2010/main" val="1706434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fineartamerica.com/images-medium-large/1-burning-coal-tek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0841"/>
            <a:ext cx="6324600" cy="63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Cooper Black" panose="0208090404030B020404" pitchFamily="18" charset="0"/>
              </a:rPr>
              <a:t>BURN STUFF !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5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Fossil fuels</a:t>
            </a:r>
          </a:p>
        </p:txBody>
      </p:sp>
      <p:pic>
        <p:nvPicPr>
          <p:cNvPr id="8196" name="Picture 4" descr="http://image.slidesharecdn.com/fossilfuelsteach-111024141508-phpapp01/95/fossil-fuels-teach-2-728.jpg?cb=1319465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049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026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Trash (Tyne’s Bay)</a:t>
            </a:r>
          </a:p>
        </p:txBody>
      </p:sp>
      <p:pic>
        <p:nvPicPr>
          <p:cNvPr id="10242" name="Picture 2" descr="http://discardstudies.files.wordpress.com/2012/01/burnbarr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371600"/>
            <a:ext cx="4165599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0" y="228600"/>
            <a:ext cx="41794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Biomass</a:t>
            </a:r>
          </a:p>
        </p:txBody>
      </p:sp>
      <p:pic>
        <p:nvPicPr>
          <p:cNvPr id="10246" name="Picture 6" descr="http://www.bluffton.edu/courses/TLC/MontelA/Montel/Alternative_Energy_Website/types_of_biomas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64" y="1218558"/>
            <a:ext cx="3592435" cy="45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66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Power</a:t>
            </a:r>
          </a:p>
        </p:txBody>
      </p:sp>
      <p:pic>
        <p:nvPicPr>
          <p:cNvPr id="11268" name="Picture 4" descr="http://chemwiki.ucdavis.edu/@api/deki/files/16111/20.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38218"/>
            <a:ext cx="5448300" cy="23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49.photobucket.com/albums/f264/Flavinear/reactor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1336964"/>
            <a:ext cx="47815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encrypted-tbn2.gstatic.com/images?q=tbn:ANd9GcSa_MbnD0KZKZQ80JxQrXjAOQ56ExWlu8TyOA9uoIvJOjDQSXIy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0819"/>
            <a:ext cx="4012606" cy="280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24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va.gov/power/images/hyd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804495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Direct – hydroelectric power</a:t>
            </a:r>
          </a:p>
        </p:txBody>
      </p:sp>
    </p:spTree>
    <p:extLst>
      <p:ext uri="{BB962C8B-B14F-4D97-AF65-F5344CB8AC3E}">
        <p14:creationId xmlns:p14="http://schemas.microsoft.com/office/powerpoint/2010/main" val="281544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Direct – wind power</a:t>
            </a:r>
          </a:p>
        </p:txBody>
      </p:sp>
      <p:pic>
        <p:nvPicPr>
          <p:cNvPr id="2050" name="Picture 2" descr="http://cdn.zmescience.com/wp-content/uploads/2013/09/wind-turb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629400" cy="474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45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– use an engine</a:t>
            </a:r>
          </a:p>
        </p:txBody>
      </p:sp>
      <p:pic>
        <p:nvPicPr>
          <p:cNvPr id="4098" name="Picture 2" descr="http://cdn.wonderfulengineering.com/wp-content/uploads/2014/06/What-is-a-Generator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44386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3810000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65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…or a bicycle!!</a:t>
            </a:r>
          </a:p>
        </p:txBody>
      </p:sp>
      <p:pic>
        <p:nvPicPr>
          <p:cNvPr id="5122" name="Picture 2" descr="http://cdn.instructables.com/FHQ/FHO3/GBVJH04Q/FHQFHO3GBVJH04Q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8105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18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– boil water!</a:t>
            </a:r>
          </a:p>
        </p:txBody>
      </p:sp>
      <p:pic>
        <p:nvPicPr>
          <p:cNvPr id="3074" name="Picture 2" descr="https://www.mansfieldct.org/Schools/MMS/staff/hand/Image1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13502"/>
            <a:ext cx="38862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7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GB" dirty="0"/>
              <a:t>Turbine generator</a:t>
            </a:r>
          </a:p>
        </p:txBody>
      </p:sp>
      <p:pic>
        <p:nvPicPr>
          <p:cNvPr id="241667" name="Picture 3" descr="img038"/>
          <p:cNvPicPr>
            <a:picLocks noChangeAspect="1" noChangeArrowheads="1"/>
          </p:cNvPicPr>
          <p:nvPr/>
        </p:nvPicPr>
        <p:blipFill>
          <a:blip r:embed="rId2" cstate="print"/>
          <a:srcRect t="20148" b="7401"/>
          <a:stretch>
            <a:fillRect/>
          </a:stretch>
        </p:blipFill>
        <p:spPr bwMode="auto">
          <a:xfrm>
            <a:off x="0" y="1016000"/>
            <a:ext cx="91440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0" y="2287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533400" y="5562600"/>
            <a:ext cx="845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Like all steam turbine generators, the force of steam is used to spin the turbine blades which spin the generator, producing electricity. </a:t>
            </a:r>
          </a:p>
        </p:txBody>
      </p:sp>
    </p:spTree>
    <p:extLst>
      <p:ext uri="{BB962C8B-B14F-4D97-AF65-F5344CB8AC3E}">
        <p14:creationId xmlns:p14="http://schemas.microsoft.com/office/powerpoint/2010/main" val="166093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– steam turbine</a:t>
            </a:r>
          </a:p>
        </p:txBody>
      </p:sp>
      <p:pic>
        <p:nvPicPr>
          <p:cNvPr id="6146" name="Picture 2" descr="http://tessant.wpengine.netdna-cdn.com/wp-content/uploads/2013/06/siemens-steam-turb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3341"/>
            <a:ext cx="6007739" cy="43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6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boil water?</a:t>
            </a:r>
          </a:p>
        </p:txBody>
      </p:sp>
    </p:spTree>
    <p:extLst>
      <p:ext uri="{BB962C8B-B14F-4D97-AF65-F5344CB8AC3E}">
        <p14:creationId xmlns:p14="http://schemas.microsoft.com/office/powerpoint/2010/main" val="2888005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86</Words>
  <Application>Microsoft Office PowerPoint</Application>
  <PresentationFormat>On-screen Show (4:3)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Cooper Black</vt:lpstr>
      <vt:lpstr>Office Theme</vt:lpstr>
      <vt:lpstr>Generating Electricity</vt:lpstr>
      <vt:lpstr>Direct – hydroelectric power</vt:lpstr>
      <vt:lpstr>PowerPoint Presentation</vt:lpstr>
      <vt:lpstr>Direct – use an engine</vt:lpstr>
      <vt:lpstr>…or a bicycle!!</vt:lpstr>
      <vt:lpstr>Indirect – boil water!</vt:lpstr>
      <vt:lpstr>Turbine generator</vt:lpstr>
      <vt:lpstr>Indirect – steam turbine</vt:lpstr>
      <vt:lpstr>How do you boil water?</vt:lpstr>
      <vt:lpstr>PowerPoint Presentation</vt:lpstr>
      <vt:lpstr>Fossil fuels</vt:lpstr>
      <vt:lpstr>Trash (Tyne’s Bay)</vt:lpstr>
      <vt:lpstr>Nuclear Power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Electricity</dc:title>
  <dc:creator>Wright, Paul</dc:creator>
  <cp:lastModifiedBy>Wright, Paul</cp:lastModifiedBy>
  <cp:revision>2</cp:revision>
  <dcterms:created xsi:type="dcterms:W3CDTF">2020-12-03T14:28:55Z</dcterms:created>
  <dcterms:modified xsi:type="dcterms:W3CDTF">2020-12-03T14:32:44Z</dcterms:modified>
</cp:coreProperties>
</file>