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BM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08403-9105-4764-8EF5-534EDBCA69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407554-5795-4241-ACBE-D1888FCA2A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44B4C4-6BD5-42B1-99A7-0EA92CD38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3D032-08CD-4EAB-8AA4-FBFB88042D2F}" type="datetimeFigureOut">
              <a:rPr lang="en-BM" smtClean="0"/>
              <a:t>11 Sep 2018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6504D-F15B-4351-912A-A19B372B1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222E8-A495-483D-9B22-3ACBB3D9C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9754-D31D-4CE8-8A29-C9548D8C1654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2562976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50C11-E441-4C69-AB65-A9171ACEF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EB6D07-F64A-4063-AA48-3F63CD01F6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A4007-9C81-47B7-8086-47679F238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3D032-08CD-4EAB-8AA4-FBFB88042D2F}" type="datetimeFigureOut">
              <a:rPr lang="en-BM" smtClean="0"/>
              <a:t>11 Sep 2018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D904A-96CB-47DB-8A29-873DAF70B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CFDC38-D661-4885-A2AD-4F9B20850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9754-D31D-4CE8-8A29-C9548D8C1654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2432567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5EB1D5-33FF-4EB6-80B6-BC29651757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70DC15-EFD9-4DF7-915F-7A51FE66CF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BE5C2-8001-448F-B1EB-99DB2D035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3D032-08CD-4EAB-8AA4-FBFB88042D2F}" type="datetimeFigureOut">
              <a:rPr lang="en-BM" smtClean="0"/>
              <a:t>11 Sep 2018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677E17-27B0-4E6E-ADFB-CDD3492F0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60ACDA-89BB-43F8-A806-BC26907EA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9754-D31D-4CE8-8A29-C9548D8C1654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1507279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4AC47-CAFD-45AC-BC8A-44D2AFFC6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45E3F-CFF1-404C-81E9-86FA5CF52C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BDE89-C14E-4764-BDDB-C76F5826A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3D032-08CD-4EAB-8AA4-FBFB88042D2F}" type="datetimeFigureOut">
              <a:rPr lang="en-BM" smtClean="0"/>
              <a:t>11 Sep 2018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04E4F5-5AAE-4DD9-8558-483C65DEE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FB768D-78DA-42BD-8207-B5322B376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9754-D31D-4CE8-8A29-C9548D8C1654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1303776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11372-7D36-4855-B634-D0FE83806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0F7433-1DC4-4A8A-8220-DF9CDA2BDA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876688-E7E8-4F89-A209-AEAEC6E1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3D032-08CD-4EAB-8AA4-FBFB88042D2F}" type="datetimeFigureOut">
              <a:rPr lang="en-BM" smtClean="0"/>
              <a:t>11 Sep 2018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E1EC1-445A-4B09-961D-0D555A582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5F0F97-11A3-47FC-9442-CD714C654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9754-D31D-4CE8-8A29-C9548D8C1654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1812727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F1882-9165-420C-81F5-68CBA38F5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72FF7-F83D-487E-8018-4E0AA87600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C02377-F63C-48EE-8275-51797704F9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D310F4-76C0-4526-B3DB-829D8BCAB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3D032-08CD-4EAB-8AA4-FBFB88042D2F}" type="datetimeFigureOut">
              <a:rPr lang="en-BM" smtClean="0"/>
              <a:t>11 Sep 2018</a:t>
            </a:fld>
            <a:endParaRPr lang="en-BM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B90B3F-DF6F-4F7E-830F-5F57DF7B4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A1ADFA-29F9-459E-A52A-3703C7E24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9754-D31D-4CE8-8A29-C9548D8C1654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2333070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8028A-4F40-4278-8782-B8E71A34B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633E2-4460-472D-B97A-E7E1572913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D54095-5B30-43B5-8969-299E274D04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3EDD6D-CA89-4769-9FE7-4B5691965A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0741A3-ADA0-485C-9406-E3B0F0B456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304A64-C0B1-4901-864F-432147782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3D032-08CD-4EAB-8AA4-FBFB88042D2F}" type="datetimeFigureOut">
              <a:rPr lang="en-BM" smtClean="0"/>
              <a:t>11 Sep 2018</a:t>
            </a:fld>
            <a:endParaRPr lang="en-BM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CC01C9-3651-4A3A-B953-75DCD74B5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07BC3E-7E58-44C9-B2FC-8F8F56F9E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9754-D31D-4CE8-8A29-C9548D8C1654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552373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1CFBC-05A8-42E2-9671-8963A5EA9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C4BECD-784E-4E8F-B5E6-3DE67B41F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3D032-08CD-4EAB-8AA4-FBFB88042D2F}" type="datetimeFigureOut">
              <a:rPr lang="en-BM" smtClean="0"/>
              <a:t>11 Sep 2018</a:t>
            </a:fld>
            <a:endParaRPr lang="en-BM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244171-47A0-4DA7-ACD6-B2C985E3A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AE3165-AF04-4C1F-8B53-89FE65F1D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9754-D31D-4CE8-8A29-C9548D8C1654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2606016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A8C4CB-3983-4C7B-B2FC-818F4998B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3D032-08CD-4EAB-8AA4-FBFB88042D2F}" type="datetimeFigureOut">
              <a:rPr lang="en-BM" smtClean="0"/>
              <a:t>11 Sep 2018</a:t>
            </a:fld>
            <a:endParaRPr lang="en-BM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427E39-23A5-49B3-9371-774052D21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178A56-2487-478C-8D9F-BD82EA7B8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9754-D31D-4CE8-8A29-C9548D8C1654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1507358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41F39-B3FB-49DD-8F43-7AD03F8EA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F9C2A-0E47-40DB-B77F-AEF6EF88FE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34E897-E499-4CE9-82B4-7F44C735D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63015F-AFEE-493D-8FE5-037530188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3D032-08CD-4EAB-8AA4-FBFB88042D2F}" type="datetimeFigureOut">
              <a:rPr lang="en-BM" smtClean="0"/>
              <a:t>11 Sep 2018</a:t>
            </a:fld>
            <a:endParaRPr lang="en-BM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58A3BC-BFF3-440B-BF73-27239F048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8159F4-1024-4346-8DB4-2500BA30D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9754-D31D-4CE8-8A29-C9548D8C1654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3995743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F246A-EE75-462C-AB57-309D1381F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5F2F93-3607-43A7-8418-045AEF4912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M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2BC540-7D94-41DD-9F85-4CFC6D4CCF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48B28D-50B9-47E6-B057-1205AF7FC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3D032-08CD-4EAB-8AA4-FBFB88042D2F}" type="datetimeFigureOut">
              <a:rPr lang="en-BM" smtClean="0"/>
              <a:t>11 Sep 2018</a:t>
            </a:fld>
            <a:endParaRPr lang="en-BM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21ADA6-21C7-4113-86B2-8BDC57569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70AEFB-4099-45AD-964F-746A7A010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9754-D31D-4CE8-8A29-C9548D8C1654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1477773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3DABFB-C195-4861-A0F8-4316F1495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56E727-3A6F-4E2B-97E4-807A38EE44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1A4CE7-11E2-4A16-BB24-590B80F71B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3D032-08CD-4EAB-8AA4-FBFB88042D2F}" type="datetimeFigureOut">
              <a:rPr lang="en-BM" smtClean="0"/>
              <a:t>11 Sep 2018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BCC38-8CAB-49D1-93F9-EF36077AB7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9E801-E11E-47D9-AFB7-FC816A0AAC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09754-D31D-4CE8-8A29-C9548D8C1654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1311852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M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030E42D-71DF-415D-8142-D67FBE420A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7"/>
            <a:ext cx="12192000" cy="68551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A35E49-B46E-4F14-A4CB-D351FF1250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Comic Sans MS" panose="030F0702030302020204" pitchFamily="66" charset="0"/>
              </a:rPr>
              <a:t>Cosmology</a:t>
            </a:r>
            <a:endParaRPr lang="en-BM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473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7E35E-AB89-46AB-8A99-634D4224E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Infinite Universe?</a:t>
            </a:r>
            <a:endParaRPr lang="en-BM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7F764E-D817-4E67-BD77-92525CC24E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00" y="438150"/>
            <a:ext cx="5168900" cy="38766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969445-B968-4788-8CB3-A7502E0A15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503425"/>
            <a:ext cx="4733925" cy="37945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8CD2F6-9EB5-4DF8-A0B8-1F6478ABE2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674" y="3605276"/>
            <a:ext cx="5374821" cy="30099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116D703-B924-48B7-BEAB-5A6827F37D20}"/>
                  </a:ext>
                </a:extLst>
              </p:cNvPr>
              <p:cNvSpPr txBox="1"/>
              <p:nvPr/>
            </p:nvSpPr>
            <p:spPr>
              <a:xfrm>
                <a:off x="565638" y="5679568"/>
                <a:ext cx="3364524" cy="5186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𝐺𝑀𝑚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BM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116D703-B924-48B7-BEAB-5A6827F37D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638" y="5679568"/>
                <a:ext cx="3364524" cy="5186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M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923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7E668-49D7-455F-9B93-5A4CD20AA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/>
              <a:t>Olber’s</a:t>
            </a:r>
            <a:r>
              <a:rPr lang="en-US" sz="3600" b="1" dirty="0"/>
              <a:t> Paradox – why is the sky black at night?</a:t>
            </a:r>
            <a:endParaRPr lang="en-BM" sz="3600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1522035-45C7-4D8A-A3DB-2BBD78827D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597" y="2214694"/>
            <a:ext cx="5889228" cy="392615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BF8F60-05AF-46E7-9954-B97AE4F24C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" y="1419225"/>
            <a:ext cx="4721622" cy="472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825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7551A-A487-447C-8F7B-7B1FFA3F8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reasons:</a:t>
            </a:r>
            <a:endParaRPr lang="en-BM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8303E-0A73-407F-AFB8-506857668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1 – The speed of light is fast, but finite.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2 – The Universe is not infinitely old.</a:t>
            </a:r>
          </a:p>
          <a:p>
            <a:endParaRPr lang="en-US" sz="3600" dirty="0"/>
          </a:p>
          <a:p>
            <a:endParaRPr lang="en-US" sz="3600" dirty="0"/>
          </a:p>
          <a:p>
            <a:pPr marL="0" indent="0">
              <a:buNone/>
            </a:pPr>
            <a:r>
              <a:rPr lang="en-US" sz="3600" dirty="0"/>
              <a:t>			WHICH MEANS?</a:t>
            </a:r>
            <a:endParaRPr lang="en-BM" sz="3600" dirty="0"/>
          </a:p>
        </p:txBody>
      </p:sp>
    </p:spTree>
    <p:extLst>
      <p:ext uri="{BB962C8B-B14F-4D97-AF65-F5344CB8AC3E}">
        <p14:creationId xmlns:p14="http://schemas.microsoft.com/office/powerpoint/2010/main" val="1262107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F1FFA-F21D-44BC-8E88-491C87984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Hubble’s Discovery</a:t>
            </a:r>
            <a:endParaRPr lang="en-BM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D64648-44B5-40CE-A610-371FBE0853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650" y="1520730"/>
            <a:ext cx="6851385" cy="41108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8605A8-2DBE-484C-A730-365E873F5634}"/>
              </a:ext>
            </a:extLst>
          </p:cNvPr>
          <p:cNvSpPr txBox="1"/>
          <p:nvPr/>
        </p:nvSpPr>
        <p:spPr>
          <a:xfrm>
            <a:off x="345994" y="1520730"/>
            <a:ext cx="48546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Edwin Hubble used a powerful telescope and discovered that the fuzzy galaxies are vast “cities” of stars.  He measured the distance to 25 galaxies and discovered that they are moving away from us – from their RED SHIFT.  He used the Doppler Effect to calculate their apparent speeds.</a:t>
            </a:r>
          </a:p>
          <a:p>
            <a:endParaRPr lang="en-US" dirty="0"/>
          </a:p>
          <a:p>
            <a:r>
              <a:rPr lang="en-US" dirty="0"/>
              <a:t>Discovered that the recession velocity increases in proportional to their distance from us.</a:t>
            </a:r>
          </a:p>
          <a:p>
            <a:endParaRPr lang="en-US" dirty="0"/>
          </a:p>
          <a:p>
            <a:r>
              <a:rPr lang="en-US" dirty="0"/>
              <a:t>The Universe is expanding!</a:t>
            </a:r>
          </a:p>
          <a:p>
            <a:endParaRPr lang="en-BM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56D34AB-DBB0-4BB2-B61A-43ACAB189F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4" y="4619624"/>
            <a:ext cx="3457575" cy="214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987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16E23-D20A-405C-951A-63E83DBA0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638925" cy="1768475"/>
          </a:xfrm>
        </p:spPr>
        <p:txBody>
          <a:bodyPr>
            <a:normAutofit fontScale="90000"/>
          </a:bodyPr>
          <a:lstStyle/>
          <a:p>
            <a:r>
              <a:rPr lang="en-US" dirty="0"/>
              <a:t>Afterglow of Creation – The Cosmic Microwave Background</a:t>
            </a:r>
            <a:endParaRPr lang="en-BM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DE8E3F4-4C83-40EB-AC1A-89E2CEB489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2386806"/>
            <a:ext cx="7810500" cy="421957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19D3F1-4EE9-4A1C-9192-B0CA9A202A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024" y="3429000"/>
            <a:ext cx="4146547" cy="33172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4B964E-353F-4A6E-8C59-3F672D4DE3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799" y="532406"/>
            <a:ext cx="4491772" cy="247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891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5E41B-DBDB-4DBE-BE59-2206BB9DD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Bang Theory</a:t>
            </a:r>
            <a:endParaRPr lang="en-BM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7F83313-5297-4F01-A385-32A6093B26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675" y="1279238"/>
            <a:ext cx="8229600" cy="5431537"/>
          </a:xfrm>
        </p:spPr>
      </p:pic>
    </p:spTree>
    <p:extLst>
      <p:ext uri="{BB962C8B-B14F-4D97-AF65-F5344CB8AC3E}">
        <p14:creationId xmlns:p14="http://schemas.microsoft.com/office/powerpoint/2010/main" val="2081179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585A7-0945-45EC-B2EB-8A8CC0E1E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Theories?</a:t>
            </a:r>
            <a:endParaRPr lang="en-BM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E96A8-7C64-4A8A-A317-2E18278EF6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BM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6993BA-F01B-47ED-AF9E-844E50340D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430" y="1263649"/>
            <a:ext cx="8323470" cy="547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163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E96A8-7C64-4A8A-A317-2E18278EF6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Actually none </a:t>
            </a:r>
            <a:r>
              <a:rPr lang="en-US" i="1" dirty="0"/>
              <a:t>yet</a:t>
            </a:r>
            <a:r>
              <a:rPr lang="en-US" dirty="0"/>
              <a:t> that can explain the observations….</a:t>
            </a:r>
          </a:p>
          <a:p>
            <a:endParaRPr lang="en-BM" dirty="0"/>
          </a:p>
        </p:txBody>
      </p:sp>
    </p:spTree>
    <p:extLst>
      <p:ext uri="{BB962C8B-B14F-4D97-AF65-F5344CB8AC3E}">
        <p14:creationId xmlns:p14="http://schemas.microsoft.com/office/powerpoint/2010/main" val="3269931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140</Words>
  <Application>Microsoft Office PowerPoint</Application>
  <PresentationFormat>Widescreen</PresentationFormat>
  <Paragraphs>25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Comic Sans MS</vt:lpstr>
      <vt:lpstr>Office Theme</vt:lpstr>
      <vt:lpstr>Cosmology</vt:lpstr>
      <vt:lpstr>An Infinite Universe?</vt:lpstr>
      <vt:lpstr>Olber’s Paradox – why is the sky black at night?</vt:lpstr>
      <vt:lpstr>Two reasons:</vt:lpstr>
      <vt:lpstr>Hubble’s Discovery</vt:lpstr>
      <vt:lpstr>Afterglow of Creation – The Cosmic Microwave Background</vt:lpstr>
      <vt:lpstr>Big Bang Theory</vt:lpstr>
      <vt:lpstr>Other Theories?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Cosmology</dc:title>
  <dc:creator>Wright, Paul</dc:creator>
  <cp:lastModifiedBy>Wright, Paul</cp:lastModifiedBy>
  <cp:revision>5</cp:revision>
  <dcterms:created xsi:type="dcterms:W3CDTF">2018-09-11T22:42:34Z</dcterms:created>
  <dcterms:modified xsi:type="dcterms:W3CDTF">2018-09-11T23:20:38Z</dcterms:modified>
</cp:coreProperties>
</file>