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80" r:id="rId4"/>
    <p:sldId id="258" r:id="rId5"/>
    <p:sldId id="270" r:id="rId6"/>
    <p:sldId id="268" r:id="rId7"/>
    <p:sldId id="269" r:id="rId8"/>
    <p:sldId id="271" r:id="rId9"/>
    <p:sldId id="274" r:id="rId10"/>
    <p:sldId id="272" r:id="rId11"/>
    <p:sldId id="277" r:id="rId12"/>
    <p:sldId id="276" r:id="rId13"/>
    <p:sldId id="279" r:id="rId14"/>
    <p:sldId id="273" r:id="rId15"/>
    <p:sldId id="259" r:id="rId16"/>
    <p:sldId id="260" r:id="rId17"/>
  </p:sldIdLst>
  <p:sldSz cx="12192000" cy="6858000"/>
  <p:notesSz cx="7023100" cy="93091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0-09-29T19:38:52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9200 14868 2624 0,'0'0'968'0,"0"0"-536"0,0 0 160 16,0 0-63-1,0 0-321-15,0 0-208 16,0 0 0-16,0 0 112 15,0 0 72-15,0 0 32 16,0 0 104-16,0 0 72 0,0 0-24 16,0 0 0-16,0 0-24 0,0 0-88 31,0 0-56-31,0 0-48 16,0 0 0-16,0 0-16 15,0 0-128-15,0 0 40 0,0 0-48 16,0 0 0-16,0 0 8 15,0 0 56-15,3 0 24 0,5 0 48 32,-4-3 24-32,0 3-72 15,5 0-40-15,-2-3-40 0,5 3-8 16,0-7 0-16,4 7 0 0,0-3 0 16,3 3 0-16,-2-3-8 15,-2 3-32-15,2 0 0 16,-2 0-16-1,2-3 40-15,3 3-40 16,3-3 0-16,5 0-16 0,-4 3 0 16,-4 0 64-16,4-3-56 0,0 3 56 15,-4-4 16-15,0 4-8 16,-1 0 0 0,2 0-8-16,3 0 8 15,3 0 0-15,6 0 0 16,-1 0 0-16,-1 0-8 15,5 0-168-15,-4 0 32 0,0-3 40 16,0 3 32-16,-4 0 0 0,0 0 8 31,-9 0 16-31,5 0 40 16,0 0 0-16,0 0 8 16,4 0-8-16,-1 0 0 0,1 0 0 15,0 0 8-15,0 0 8 16,0 0-8-16,-8 0 8 15,5 0 0-15,-6 0 56 0,5 0 0 32,0 0-32-32,-1 0 0 15,1 0-16-15,8 0-8 0,-4 0-8 0,4 0 40 16,4 0-40-16,4 0 0 16,-4 0 0-16,3 0 0 15,1 0 0-15,1 3-40 16,-2-3 40-1,1 4 0-15,4-4 0 16,-8 3 0-16,3-3 0 0,-3 0 0 0,5 0 0 16,-2 0 8-1,5 3 0 1,4-3-8-16,-5 0 0 16,9 0 0-16,-3 0 0 0,-2 0 0 15,-3 0 0-15,0 0 8 16,-5 0-8-16,2 0 8 0,-9 0-8 15,-1 0 8-15,-3 0-8 16,4 0 0-16,0 0 8 0,4 0 0 31,3 0 0-31,6 0-8 16,2 0 0-16,1 0 0 0,-4 0 0 16,-1 0 0-16,5 0 0 15,-4 0 0-15,8 0 0 16,-4-3 0-16,3 3 0 0,1-7-8 31,0 7 0-31,0-3 8 16,-4 0-8-16,4 0 8 0,-5 3 0 15,5 0 0-15,0-3 0 0,0 0 0 16,0-1 0 15,-5 1 0-31,1 3 0 0,4 0 0 0,-1 0 0 16,1 0-8-16,4 0 8 15,0 0 0-15,4 0 0 0,-5 0 0 16,1 0 8-16,0 0-8 16,-4 0 0-1,4 0 8-15,-1 0 0 16,1 0 0-16,4 0-8 0,-4 0 0 16,8 0 8-16,-5 0-8 15,-3 0 8-15,4 0-8 0,0 0-8 16,4 0 8-16,-4 0 0 31,-1 0-8-31,1 0 8 0,-5 0 0 16,-3 0 0-16,0 0 0 15,0 0 0-15,-4 0 0 16,4 0 0-16,-5 0 0 0,9 0 0 16,4 0 0-16,-4 0 0 31,0 0 0-31,-1 0-8 0,-7 0 8 15,-8 0 0-15,-5 0 0 16,2 0 0-16,-10 0 0 0,5 0 8 16,1 0-8-16,2 0 16 15,-7 0-16-15,4 0 8 16,-5 0 0 0,-3 0 0-16,-3 0-8 0,-6 0 40 15,2-3 32-15,-6 3 0 16,2-3-16-16,-2 3 8 0,2-3-24 15,-9 3 0-15,3 0-24 16,-3 0 24-16,-4 0 40 0,0 0 64 16,0 0 40-1,0 0 9-15,0 0 7 16,0 0 16 0,0 0-96-16,0 0-56 0,0 0-48 0,0 0-16 31,0 0 8-31,0 0 0 15,0 0 32-15,0 0-32 16,0 0 32-16,0 0 152 0,-11 0 160 16,-2 0-176-16,-2-6-168 0,-2-1 40 31,2 1-40-31,-2 0-8 16,2-1 8-16,2 3-8 15,-2-2 0-15,-1 0-48 0,-4-1-16 16,0 1-32-16,-8 0-16 15,4-4 48-15,-4 3 56 0,5-2 8 16,-5-3-8-16,4 2-32 16,0 4 32-16,3-3 0 15,6 2 0 1,3 4-72-16,0 0-40 0,4-1 32 16,4 4 80-16,0 0-8 15,4 0 16-15,0 0-8 0,0 0 8 16,0 0 0-16,0 0 0 15,0 0-64 1,0 0-16 0,0-3-80-16,0 3-72 0,0 0-97 0,12 0-23 15,4 0 200-15,0 0 112 16,8 0 40-16,0 7 0 0,-1 6 0 16,9-4-8-16,-4 3 0 15,12-1-32-15,-8 3-64 0,8 0-32 31,-1-2-80-31,-3 2 64 16,1-2-104-16,-2 4 96 16,-3-6 72-16,-8-1 48 0,0 0 40 15,-4 1-8-15,-4-4 0 16,0 1 8-16,0-1 0 0,-4 0 0 31,-1 0 0-31,-2-2-32 16,-5-1-24-16,-4 0 48 15,0-3 8-15,0 3 0 0,0-3 0 16,0 4 0-16,0 3 0 31,0 1 8-31,0-2 24 0,0 1 0 0,-4 0-24 16,4-5 48-16,-9 2-24 16,9-4 8-16,-4 0 8 15,4 3 40-15,-3-3-40 0,-1 0-16 16,-4 3 0-1,-5 0-24-15,-2 0 0 16,-5 1 24-16,-4-1-32 16,-12 3 16-16,0 0 24 0,-16 4 8 15,-3 6-40-15,-5 3 0 16,-8 6-8-16,-4 4 72 0,13 2-24 31,11 2-24-31,12-11-24 16,16 0-56-16,13-7-112 0,7-4-384 15,0-5-864-15,7-6-1441 16</inkml:trace>
  <inkml:trace contextRef="#ctx0" brushRef="#br0" timeOffset="4028.94">16136 15591 832 0,'8'0'480'31,"4"0"192"-15,4 0 16-16,0 0-200 16,7 0-216-16,5 0-88 0,-4 0 16 15,0 0-16-15,-3 0 40 0,-6 5 40 16,-7-3-136-16,1-2 1 16,-6 0-33-16,1 4-16 0,0-4-24 15,-4 0 16-15,0 0 96 16,0 0 96-16,0 0 112 0,0 0 48 15,0 0 56-15,0 0-24 16,-11 0-104-16,-6 0-208 0,-3 0-144 31,-3 0 0-31,-9 0-32 16,-5 0-40-16,-2 0 16 0,-9 0 24 16,-4 0 32-16,-4 0-48 15,0 0 48-15,-3 0-8 16,-1 0-24-16,5 0 32 0,-5 0 0 31,0 0 0-31,-4 0 0 16,5 0 8-16,-5 0 0 0,0 0 24 15,4 0 16-15,4 0-16 16,1 0-24-16,2 0 48 0,-3 0-56 16,-2 0 8-16,2 0 0 15,-8 0 48 1,4 0 0-16,4 0 8 15,0 0-16-15,9 0-40 0,6 0 32 16,10 0-32-16,-1 0-8 16,0 0 8-16,8 0-8 0,-8 0 0 15,9 0 0-15,-9 0 8 0,4-4 0 32,0 2-8-17,-4-3 8-15,0 3 0 0,0-1-8 0,1-4 8 16,-6 5 0-16,5-2 0 15,-4 1-8-15,5-4 0 16,-5 5 0 0,4-1 0-16,4-1 8 15,4 1 8-15,5 0 16 0,2 3 8 16,9 0 40-16,5 0 0 16,-1 0 0-16,4 0-40 15,0 0-32-15,0 0 0 0,-5 0-8 16,5 0 40-16,0 0-40 31,0 0 0-31,0 0 8 0,0 0 0 16,0 0 48-16,0 0-8 15,0 0-16-15,0 0 8 16,0 0-32-16,0 0 32 0,0 0-40 31,0 0 0-31,0 0 0 0,0 0 0 16,0 0-48-16,0 0 8 0,0 0-16 15,0 0 48-15,0 0 0 16,0 0 8-16,0 0 0 16,0 0 8-16,0-4 0 15,0 4-8-15,0 0-32 16,5-3-80-16,6 3-56 16,10-4 56-16,7 2 112 0,7-4-72 15,9-4 8-15,4 0-24 16,7-6-40-16,1 2 32 0,-4-6 24 31,0 1-24-31,-5 0 16 16,-11 3 24-16,-4 0 56 0,-8 6 0 15,-4 4 0-15,-4-1 8 16,-8 4 0-16,0-2-8 16,-8 5 40-16,4 0-8 0,-4 0 24 31,0 0-48-31,0 0-8 15,0 0 0-15,0 0-96 0,0 0 48 16,0 0-8-16,0 0 48 16,0 0 8-16,0 0-32 15,0 0-160-15,0 0-152 0,0 0 8 16,0 0 104 0,0 0 176-16,0 0 56 15,0 0 8-15,0 0 40 0,-4 0 40 16,-12 0 16-16,-4 3-24 15,-8-1-48-15,-7 8-24 16,-6 0-8-16,-2-2 8 0,-5 6-8 0,0-1 32 31,0 2 8-31,1-2-16 16,6 3-24-16,-2-6 0 0,7 5 0 16,4-2-8-16,0-1 8 15,12 2 0-15,0-7 0 16,8 1-32-16,5 2 32 0,-1-3 0 31,3-2 0-31,5 5 0 0,0-4-40 16,0 4 40-16,0-1 16 15,0 1 0-15,5 0-16 16,6-1 8-16,1 1 32 0,-3-1-40 31,10 4 0-31,1 0 0 16,12 2 32-16,4 4 40 0,8 1-24 15,7-2 48-15,5 1-96 16,0-3 0-16,-5 1 120 16,-10-8-8-16,-9-3-40 0,-4-2 72 15,-13 2 40 1,-6-6 0-16,-1 0-56 16,-8 0 88-16,0 0 40 15,0 0-56-15,0 0-24 0,0 0 16 16,0 0-16-16,0 0-96 15,0 0-80-15,0 0-200 16,0 0-488-16,0-3-936 16,0-7-2201-1</inkml:trace>
  <inkml:trace contextRef="#ctx0" brushRef="#br0" timeOffset="7025.22">13949 16186 256 0,'7'0'200'0,"1"-6"8"15,-3 6-112 1,3-7-56-16,-1 7-32 15,5-6-8-15,4 6 0 16,1-4 0-16,2 4-160 0,-3-2-24 16,-4 2 72-16,-8 0 112 0,0 0 224 15,-4 0 504 1,0 0 304-16,0-5-208 16,0 5-200-16,-4 0-176 15,4 0-80-15,0 0-103 16,0 0-129-16,0 0-40 0,0 0-16 31,0 0 40-31,-4 0 0 0,4 0 32 16,-4 0 16-16,-4 0 8 15,-4 0-88-15,-4 0-8 16,0 0 56-16,4 0-40 0,0 0-40 16,-4 0 0-16,5 0 16 15,2 0-48-15,2 0 8 31,-5 0-24-31,8 0-8 0,-5 0 32 32,2 0 64-32,3 0-8 15,0 0 32 1,0 0 40-16,-1 0-64 0,1 0-64 16,1 0 8-16,-9 0-32 15,-1 0-8-15,-2 5 0 16,-1-5 0-16,0 0 32 0,0 0-32 15,-4 0 0-15,4 0 0 16,-3 0 0-16,-2 0 8 0,5 0-8 16,4 0 56-16,5 0 40 15,-1-5 24-15,8 5-24 16,-5 0-56-16,5 0 16 0,-4 0 0 0,4-2 24 16,-3 2 16-16,-5-6 24 15,0 3-80-15,-4-7 8 0,0 6-48 16,-4-4 8-16,4 1 8 31,4 0 32-31,0 2-8 0,-4-1-16 16,4-1-24-16,1 3 0 15,-6-2 0-15,1-3-8 0,-4 2 8 16,1-6 0-16,-6 1 0 16,1-1 0-16,-3 1 0 31,-1-1 0-31,4 0-16 0,-8-3 16 15,3 4-8-15,-2-5 0 16,3 2 0-16,0-2 8 0,0 3 0 16,5-5 0-16,-5 2 0 15,3 1-8-15,2 0 8 16,-1 1 0-16,-4-2 8 0,3-2-8 16,-2 6 0-1,-1-5 16-15,4 5-16 16,-3 1 0-16,2-2 48 0,-3 5 0 15,4 0 16-15,1 2 8 16,-1-3-40-16,4 4 8 0,-4 0-32 16,0 3-8-1,-4 0 0-15,4-1-8 16,-8 1 8-16,4 3 0 16,-8 0-8-16,4 0 8 0,0 0 0 15,0 0-8-15,1 0 8 16,-1 0 0-16,4 7 0 15,-4 2-40 1,0-2 40-16,-4 5-16 16,4-3 8-16,-4 4-40 0,1 0-16 15,-1-1 56-15,8 1-24 16,1-1-8-16,2 2 24 16,5-1-24-16,0 2-8 0,-4 2 16 31,5-2 24-31,-9 4-40 15,-4 0 40-15,4 4 8 0,-8-5-8 16,0 2 0-16,-4 2 8 16,0-6 0-16,1 0 8 15,-2-1-8 1,-3-2 0-16,1 3 8 0,3-6-8 16,-4 2 16-16,0 4-16 15,1-2 0-15,3-2-8 0,-1 3 8 16,5-2 0-16,-3-1 0 15,-5-1 8 1,1-5 0 0,-6 0 0-16,-2-4 24 0,-5 3-24 15,0-3 0-15,4-2 0 16,0 0 32-16,5 0-40 0,3 0 0 16,0 0 8-16,4 0-8 0,0 0-8 31,1-9-32-31,3-3 40 15,0-4-16-15,0-1-16 0,4-1-8 16,-4-5 40-16,4-2 0 0,0 0 0 16,0-4 0-16,-4 1 0 15,1-4-32-15,-1 3 32 16,4 1 8-16,-4-1-8 0,0 4 0 31,0-2 0-31,0 6 0 16,-3-1 0-16,-1 3 0 0,-5 2 0 15,2-2 0-15,-4 7-8 16,-2 3-40-16,2-1 48 31,-2 4-8-31,2-1 8 0,-5 7 0 16,4 0 0-16,-8 0-16 16,0 0 16-16,1 0-16 0,-5 0-32 15,0 7 48-15,0 2 0 0,1-2 0 16,3 2 0-16,0 1 8 15,8 3 0-15,4-5-8 16,4 6 0-16,0 1 0 16,5-2 0-16,-5 3 0 15,4-3 8-15,4 0 32 0,0-1-40 16,4-5 56-16,5 2-8 31,-2-3 8-31,6 1-48 16,6-1-8-16,-2 0 0 0,3 1 0 15,3-1-56-15,-3 0 48 16,5-2 8-16,3-2 0 16,-4 3 0-16,4-5 64 0,0 0 48 31,0 0 56-31,0 0-56 0,0 0-24 16,0 0-32-16,0 0-48 15,0 0 0-15,0 0 40 16,0 0-8-16,0 0-8 0,0 0-24 15,0 0 32-15,0 0-32 16,0 0 48-16,0 0-56 0,0 0 8 31,0 0 0-31,0 0 32 0,0 0-40 16,0 0 8-16,0 0 40 16,0 0-48-16,0 0 16 0,0 0-16 15,0 0-8-15,0 0-160 16,0 0-264-16,0 0-272 15,0 0-408 1,0 0-296-16,-8 0-377 16,-1-11-1079-16</inkml:trace>
  <inkml:trace contextRef="#ctx0" brushRef="#br0" timeOffset="7709.49">9295 15563 480 0,'0'0'416'0,"4"0"224"0,-4 0 152 16,0 0-88-16,0 0-160 15,0 0-120-15,0 0-120 0,0 0-176 16,0 0-120-16,0 0-8 16,0 0-48-16,0 7 48 15,0 6 56 1,-8 6 160-16,-8 0 17 0,-12 6-1 15,4-3-40-15,-3 3 0 16,-1 1-64-16,0 3-56 0,-4 0-72 16,8-4 8-16,0 0 24 0,4-3-32 15,8-3 0-15,8-8-32 16,0-3-8 0,4-4-24-16,0-4 8 15,0 2 48-15,0-2 8 16,8 5 48-16,4-5 56 15,8 2 48-15,4-2-24 0,8 6-32 16,7-3 8-16,2 0-16 16,2 4-56-1,1-3 0-15,0 2 0 16,-5 0 8-16,1-3-16 16,-3 3-24-16,-9 1 0 0,4-2 8 15,-13 0 32-15,-3-5 0 31,-8 0-40-31,0 2 96 0,-8-2 232 16,0 0 48-16,0 0 8 16,0 4-64-16,0-4-56 15,0 0-112-15,0 0-88 0,0 0-64 0,0 0-144 16,0 0-208 0,-16 0-296-1,0 0-632-15,-3 0-1065 0</inkml:trace>
  <inkml:trace contextRef="#ctx0" brushRef="#br0" timeOffset="10661">10534 16348 640 0,'0'0'176'16,"0"0"104"-16,0 0 192 31,0 0-24-31,0 0 8 0,0 0 40 0,0 0 88 16,-4 0-168-16,4 0-88 16,0 0-64-16,0 0-31 0,0 0-121 15,0 0-80 1,0 0-32-1,0 0 40-15,-4 0-32 16,0 0 56-16,4 0 16 0,-3 0-8 16,-6 0-16-16,1 0 0 15,-3 0 0-15,2 0-56 0,1 0 8 16,-3 0-8 0,-2 0 0-1,5 0 0-15,1 0 0 0,-1 0 0 16,-9 0 0-16,6 0-32 0,-6 0-24 15,-3 0 56-15,1 0 0 16,-1 3-8-16,0-3 8 0,0 0 0 16,-4 0 0-16,0 0 0 31,1 0 0-31,-5 0-80 0,0 0 56 16,4 0 24-16,-1 0 0 15,6 0 0-15,-5 0 0 0,4 0 0 16,-8 0-8-16,0 0-24 15,0 0-56-15,-4 0-48 32,-8 3 0-32,9-3 56 0,-5 0-41 15,0 0-31-15,4 0 96 16,4 0 56-16,0 0 0 0,4 0 0 0,0 0 0 16,5 0 24-1,-5 0-24 1,3 0 0-16,6 0 0 15,-5 0 80-15,8 0 16 0,-4 0 8 16,8 0 9-16,-3 0 47 16,-2 0-48-16,5-3-56 0,1 3-8 15,-2-3 32 1,5 3 72-16,0 0-24 16,0 0-48-16,0 0-24 15,1 0 16-15,3 0-64 0,-4 0 40 16,4 0-8-16,0 0-40 15,0 0 40-15,0 0-32 16,0 0 0 0,0 0 16-16,0 0-16 15,0 0-8-15,0 0 48 0,0 0-40 16,0 0 0-16,0 0 32 16,0 0-8-16,0 0 0 15,0 0 8-15,0 0 8 0,0 0 16 16,0 0-24-16,0 0-8 31,0 0-32-31,0 0 8 0,0 0-16 16,0 0 8-16,0 0 0 15,0 0 0-15,0 0-32 0,0 0 24 16,0 0 8-16,0 0-48 0,0 0 48 16,0 0 0-1,0 0 0 1,0-3-24-16,0 0-56 0,0 3-72 15,4-4 0 1,7-3 72 0,9 5 80-16,5-8 24 15,2 3-24-15,4-1 0 0,6-3-96 0,-5-1 8 16,-4-4 16-16,4 3-32 16,-4 1 0-16,-1-1 40 0,-3 1 0 15,-4 2 24-15,4 1 8 16,-12 5 32-16,-5 1-24 15,2 0 24 1,-5 3 8-16,-4 0-8 16,0 0-48-16,0 0 48 0,0 0 48 15,0 0 8-15,0 0-56 16,-4 0-8-16,-5 3-24 16,2 4-32-16,3-5-8 0,0 2 0 31,0-1 72-31,-1-3-40 15,2 0 40-15,3 3 0 0,0-3 0 16,-4 0 8-16,0 0 0 16,-4 3-8-16,-8 4 0 15,0-1 8-15,-8 3 0 0,-4 1 16 16,-8 3 40 0,5-4 56-1,-5 5-56-15,-5 0-8 0,6-1 24 0,3 0 8 16,0-1-8-16,8 2-24 15,5-5-24-15,6-2 24 16,1-5-48-16,9 2 64 0,3-1-64 16,0-3 32-1,0 0-40-15,0 0 8 16,0 0-8 0,0 3 0-16,0-3-64 15,7 7 56-15,10-1 8 16,6 1 0-16,5-4 0 15,0 3 56-15,0 3-48 0,4-2 24 16,-8 2 8-16,0-3-8 16,-5 1-32-16,-2-1 0 0,-10-3 0 15,-3-3 0-15,-4 3 0 16,0-3 0-16,0 4 56 0,0-4-16 31,0 0 16-31,0 0-8 16,0 0-48-16,0 0-8 0,4 0-144 15,1 3-88-15,-1 0 96 16,3 0 8-16,-3 0-24 16,4 1-96-16,-4-4-153 0,1 2-423 15,-5-2-1440-15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0-09-29T20:34:51.0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13116 9404 840 0,'0'0'408'16,"0"0"-208"-16,0 0 80 16,0 0 48-16,0 0 176 0,0 0-16 15,0 0-200-15,0 0-96 16,0 0 72-16,0 0-216 15,0 0-48 1,0 0 0-16,0 0 24 16,0 0 224-16,0 0 56 0,0 0-15 15,0 0-9-15,0 0-104 0,0 0-64 16,0 0-72-16,0 0 272 16,0 0-248-1,0 0-64-15,0 0-8 16,0 0 8-16,0 0-8 0,0 0-48 15,0 0 56-15,0 0 0 16,0 6 8-16,0 8 184 0,0 1-40 16,0 1-72-16,0 3-24 31,4 0-24-31,-4 3-32 0,8 3 32 16,-5 4-24-16,2 3 24 15,-1 6 32-15,4 6 24 0,-4-2-24 16,3 8 24-16,-3-1-40 15,1 1-48-15,-1 1 56 32,0 3-24-32,4-4 56 0,-1 4 32 15,-3 0-48-15,9 3 24 16,-10-2 104-16,5-4-152 0,-4 2-40 16,-4-2 32-16,5-4-40 15,-5 5 48-15,0-5-40 16,4 7 24-16,0 0 16 0,-1 0-40 15,5 6-8 1,-4-6 0-16,5 3 0 16,-5-3 0-16,3-2 0 15,-3-2 0-15,0 4 8 0,0 0 0 16,-4 0-8-16,0 3 0 16,0 0 8-16,0 0-8 15,0-9-8 1,0 0 8-16,0-7-8 0,0 0 0 15,0-2 8-15,0 2 0 16,-4 3 0-16,4 1 0 0,0 5 0 31,0 1 0-31,0 3-8 16,0 0 8-16,0 1 8 0,0-1-8 16,0-7 0-16,0 3 0 15,0 5 0-15,4-7 0 0,-4 5 8 16,0-4 0-16,0-2-8 31,0-3 8-31,0-3 0 0,0 0-8 16,0-6 40-16,0 4-40 15,0-2 8-15,-4 2 0 16,4-1-8-16,-4 1 8 0,-4-2 0 16,5-2 0-16,-1-3 0 31,-5 0 32-31,5-4 8 0,-4-3-16 0,5 5 0 15,-1-5-32-15,0 0 0 16,4-3 8-16,0-6-8 16,0-4 8-16,0-2 104 15,0-7 8-15,0-3-8 0,0 0-32 16,0 0-80-16,0 0 8 16,0 0-8-1,0-6-72-15,-5-7-104 16,5-6 112-16,0-12 8 0,-4-11 56 15,4-15 0-15,-4-10 0 0,0-25 0 32,4-25-32-32,0-23 24 15,0-13-136-15,0 10-56 0,0 4-88 16,0 12 0-16,-7-6 128 16,-10-4 96-16,2 1 0 0,-9-1-40 15,-4-2-104-15,-4 2-160 16,0 26 136-16,8 19 16 0,9 28-48 31,2 14-8-31,1-11-17 16,0-5 129-16,-4-8-48 15,9 1-80-15,-2 4-8 0,5 5 64 16,0 4 0-16,0 6 192 31,4 4-336-31,0 4-80 0,0 2-24 16,0 3 176-16,0 5 208 15,0 9 96-15,0 4 232 16,0 7 32-16,0 0-264 0,0-3-40 0,0 3-136 16,0-6 32-16,0-3 32 15,0 2 112-15,-3 5 48 16,3 8 336-16,0 0 160 16,0 8-360-16,0 2-184 15,0 0-64-15,0-4-112 16,7 4 0-16,6-7 48 0,-5 1 88 31,-1-2 40-31,1 1 224 16,-4 0 192-16,1 1-16 0,2 2-160 15,-7-2-168-15,8 3-72 16,0-3 0-16,1-1-72 0,-2 4-16 16,5 0-248-16,0 3-208 31,-8 0 0-31,4 0 128 0,-8 0 48 15,4 3 368-15,-4 7 80 16,4-1 80-16,-4 4 232 16,8-1-96-16,4 5-224 0,-4-4-64 15,4-5-8-15,0 3-8 32,-4-3-192-32,-5-2-48 0,2-6 48 15,-5 0 64-15,4 0 128 16,-4 0 8-16,0 0 80 0,0 0-56 15,0 0 32-15,4 0-16 0,0 0 40 16,-4-2 136 0,0-2 136-1,0 4 152-15,0 0-96 0,0 0-152 16,0 0-88-16,0 0-56 16,0 0-48-16,0 17 160 15,0 14-56-15,4 17-24 0,7 41 144 16,10 51 57-16,6 47 23 0,5 26 8 15,-8 0 16 1,-8-17-160-16,-7-34-96 16,-6-13-80-16,-3-19-16 15,0-12-24-15,0-11-16 16,0-1 0-16,0-1 0 0,0 2 8 16,0-11-8-16,0-20 8 0,-8-13 24 31,8-9-24-31,-4 13-8 15,0 3 8-15,0 0-8 16,4-7 8-16,-4-5-8 0,4-5 0 16,0-2 0-16,0-2 0 15,8 1 0-15,5-9-32 32,-2-3-8-32,-3-9 40 0,4-1 0 15,-4-9 0-15,-4-3 0 16,-4-4 8-16,0-5 0 0,4-7 56 15,-4 0 16-15,0 4 40 16,0 2 88 0,0 3 8-16,0 9-160 15,0 9-56-15,0 5 0 0,0-1 0 16,0-3 96-16,0 2 64 16,0-8-8-16,0-10-24 0,0-2-24 0,0-7-40 15,0 0-64-15,0-3-32 31,0 0-48-31,0 0 40 16,0 0 40-16,0 0 48 0,0 0-40 16,0 0 80-16,0 0 40 15,0 0 64-15,0 0-192 0,0 0-88 32,0 0-432-32,-8-3-424 15,0-6 128-15,-4-7 16 0,4-1-65 16,0 8-391-16</inkml:trace>
  <inkml:trace contextRef="#ctx0" brushRef="#br0" timeOffset="807.83">12944 12681 1296 0,'0'0'1056'16,"-4"-3"-440"-16,0 3-72 15,1-4-16 1,-1 1-216-16,0 0-96 15,-5-7-39-15,2 1-105 0,-1-4 40 16,0-2-16-16,-1-2 64 16,-2-1 48-16,3-2-8 0,-4-2 40 31,0-3-96-31,-4-4-104 16,4 1 0-16,-3 5-40 15,6 7-40-15,9 16-16 0,0 0-88 16,0 26-48-16,28 28 192 0,11 12 120 15,10 14-40-15,3 3-16 32,-1-1 24-32,5-9 48 15,-8-2 80-15,-1-15 24 0,-11-5-80 16,1-7-24-16,-9-14-64 16,-9-11-64-16,-3-11-8 0,-8-2 0 15,-4-6 208-15,-4 0 32 31,0 0-24-31,0-3 40 0,0-6 72 16,0 2-104-16,0 1-96 0,-4 0-80 16,4 6-48-16,0 0-64 15,0 3-24-15,4 11 32 0,8-6 56 16,0 5 8 0,-4-6 0-16,-4-7 32 15,-4 0-40-15,7 0 0 16,2-20 64-16,7-12 0 0,12-34 40 15,7-33-48-15,6-2 0 16,-6 2-48-16,-3 14-8 0,-8 24 8 16,0 2-8-16,0 4-32 31,-12 24-48-31,-4 18-32 0,-4 10 16 16,-4 3-64-16,0 9-24 15,4 10 184-15,-4 3 24 0,0 5-16 16,0-6 48-16,0 2-40 31,-4-4-16-31,0-7-144 16,0-3-272-16,4-9-248 0,0 0-312 15,0 0-1225-15</inkml:trace>
  <inkml:trace contextRef="#ctx0" brushRef="#br0" timeOffset="2208.21">12622 13558 1888 0,'0'0'1072'0,"0"-5"-768"15,0 5-200-15,0 0 104 0,0 0-48 16,0 0-32-16,0 0 160 16,0-2 184-16,0 2-71 15,0 0-113-15,0-4-112 0,0 4 56 32,0 0 64-32,0 0 56 15,0 13-40-15,0 16-160 0,0 15-88 0,0 13-32 16,8 13 96-1,-4 3 80-15,-1-3-48 0,1-7 40 16,1-2-48-16,-5-11-104 16,0-11 0-1,0-14-48-15,4-6 0 16,-4-9 0-16,0-3 0 0,0-7 8 16,0 0 0-16,0 0 16 15,0 0-24-15,0-11-112 16,0-11-80-16,4-10 40 0,0-12 64 0,3-6 24 31,6-10-64-31,-2-1-80 16,1 7 88-16,8 2 24 0,-3 8-48 15,6 3 0-15,-3 3 64 16,4 6-16-16,0 7 24 0,-4 5 32 16,-4 12-16-16,-4 8 32 31,8 0 24-31,-1 22 72 0,1 6 64 15,5 13-8-15,-6 7 24 16,1 7-24-16,0 1 8 16,-4 5-40-16,-4 3 16 0,-4-8-8 31,-4-2 32-31,4-6-24 16,0-11-40-16,-4-11-72 0,0-10 0 15,0-9 0-15,-4-7-32 16,4 0-136-16,0-16-168 15,3-19 144-15,-2-10 136 0,3-15 16 16,4 0-24 0,-4 6 32-16,4 9 24 15,-1 13 8-15,-2 13-8 0,-1 10-40 16,3 5-8-16,-3 4 56 16,5 10 72-16,2 19 192 15,-2 12 56-15,-2 3-112 16,2 4-88-16,-6 0-56 15,5-4 16-15,-8-9-48 16,5-4-24-16,-6-12-8 0,1-5 0 16,4-9-256-16,-4-5-424 15,16 0-368-15,-1-19-433 16,-2-2-823-16</inkml:trace>
  <inkml:trace contextRef="#ctx0" brushRef="#br0" timeOffset="2945.27">13730 13760 1952 0,'0'0'1016'0,"0"0"-632"15,0 0 432-15,0 0 89 0,0 0-321 16,-4 0-296-16,-5 0 16 15,-3 0 24-15,-3 0-88 16,-1 0-72 0,-1 0-40-16,-2 0 32 0,-1 17 88 15,0 1-64-15,0 10-104 16,4 11-72-16,4 8-8 0,4 8 0 16,5-5 8-16,3 1-8 15,0-7 0 1,0-6-16-1,7-13-32-15,14-6 16 0,-2-8-24 0,5-5 56 16,4-6 8-16,0 0 0 16,4 0 0-16,-4-10 0 15,4-5-8-15,-9-15-40 0,1-1 0 32,-4-10 32-32,-8-7 0 15,-8 1 8-15,-4-4 0 0,0 3-8 16,0 4 8-16,-8 12 0 15,0 7 8-15,4 11 64 0,-3 8 56 32,7 6 32-32,-5 0 136 15,5 0 120-15,0 23-160 16,0 4-216-16,0 15-40 0,0 9-40 16,12 6 40-16,8 4 0 15,4 2 0-15,0 0-112 0,0 2 104 31,4-6 8-31,-9 5 0 0,1 3 56 16,-8-1 56-16,-8 7 16 16,-4 4-16-16,0-4-40 0,-4 0-32 15,-19-3 25-15,-9-1 175 16,-12 1-40-16,-12-3-64 0,-8-9 120 16,-11-8-72-1,-1-6-112-15,0-15 8 16,5-7 136-16,15-6-96 15,4-9-120-15,20-5 0 0,4 3-64 16,16-5-216-16,9 0-520 16,3-7-481-1,0-10-319-15,0-1-1705 16</inkml:trace>
  <inkml:trace contextRef="#ctx0" brushRef="#br0" timeOffset="5595.61">13004 9518 2712 0,'0'0'792'0,"0"0"-368"16,0 0 88-16,0 0-15 15,0 0-177 1,0 0-48-16,0 0 40 0,0 0 56 15,0 0 24-15,0 0 16 0,0 0-160 16,-12 10-176-16,-4-4-72 16,-3 7-32-1,-2 0-280-15,-6 6-256 16,-1 3-208-16,8-3-297 16,-4 0-615-16</inkml:trace>
  <inkml:trace contextRef="#ctx0" brushRef="#br0" timeOffset="5854.92">12586 9807 3088 0,'-4'4'1072'0,"-4"-4"-720"15,8 0 105-15,-4 0-105 16,0 2-160-16,4-2-16 16,-4 4-24-16,-4-1-40 15,-4 3-64 1,0 4-32-16,-4 0-16 0,-7 6-192 16,-18 3-304-16,5-4-729 15,1 1-1031-15</inkml:trace>
  <inkml:trace contextRef="#ctx0" brushRef="#br0" timeOffset="6079.32">12212 9966 3400 0,'-5'0'1393'0,"5"0"-945"0,-4 0 136 15,0 0-80-15,0 3-224 16,1 0-192-16,3-3-80 16,-4 7 24-16,-5-7-32 0,5 6 0 15,-4-3-168-15,-7 10-304 16,-1-1-568-16,4-5-1145 0</inkml:trace>
  <inkml:trace contextRef="#ctx0" brushRef="#br0" timeOffset="6282.39">11941 10157 2184 0,'-13'6'1432'16,"2"-3"-912"-16,-1 7-264 16,-4-7 105-16,4 6-89 15,0-3-192-15,0 1-80 0,4-1-72 16,-4 5-272-1,0-5-377-15,4 2-239 16,-4-1-256-16,8-3 208 0</inkml:trace>
  <inkml:trace contextRef="#ctx0" brushRef="#br0" timeOffset="6500.82">11634 10353 1720 0,'-9'0'3161'16,"9"0"-2569"-16,-4 0-312 0,1 0 144 16,3 0-184-16,0 0-216 31,-4 0-24-31,4 0-120 0,-4 6-24 16,-4-2-24-16,-4 2-176 15,-4 4-24-15,-4-4-112 16,4 3-225-16,0-2-719 0</inkml:trace>
  <inkml:trace contextRef="#ctx0" brushRef="#br0" timeOffset="6687.33">11443 10446 2960 0,'0'0'2769'0,"0"0"-2257"0,-5 0-24 15,1 0 232 1,0 0-120-16,-3 0-376 15,3 0-224-15,-4 0-280 0,-1 0-232 16,-2 9-288-16,-2 1-80 16,2-1-64-16,-5 0 127 15,0-2 97-15,4-1-584 0</inkml:trace>
  <inkml:trace contextRef="#ctx0" brushRef="#br0" timeOffset="6913.15">11255 10534 4104 0,'-12'0'1777'31,"1"0"-1081"-31,2 0-272 16,1 0 280-16,4 0 48 0,0 0-176 16,1 0-368-16,3 0-136 15,0 0-72-15,0 0-40 0,0 0-392 16,0 0-192-16,-4 0-72 15,0 0-96 1,-5 0-216-16,1 0-1513 16</inkml:trace>
  <inkml:trace contextRef="#ctx0" brushRef="#br0" timeOffset="7727.48">11191 10251 2640 0,'0'0'632'0,"0"0"-360"16,0 0 64-16,0 0 40 0,0 0-136 15,0 0-96-15,0 0-103 31,0 0-33-31,0 7 32 0,0 9 48 16,0 3 96-16,-4 6 48 0,-7 10 0 16,-6-3-72-16,-2 3-72 15,6 0-8-15,2-7-72 0,-1-2-8 16,7-4 0 0,-2-3 0-1,7-6 8-15,-4 0 0 0,4 3-8 16,-4-4 0-16,4-3 8 0,0-2-8 15,0-1 0-15,0-3 0 16,0 4-8-16,0-4 8 0,0 1 0 16,0 2 0-16,0-4 8 31,0-2 0-31,0 4 24 16,0-1-16-16,0-3 8 0,0 0-16 15,0 4-8-15,0-1 0 16,0 0 0-16,0 0-8 0,4-3-32 31,4 3 40-31,4-3 0 16,0 0 56-16,4 0 40 0,3 0-24 15,9 0-16-15,4 0-8 16,8-6-32-16,4-4 24 0,-8 3-32 16,-8-1 64-16,-8 4 48 31,-8 1 48-31,-9-1 40 15,1 4 104-15,-4 0 80 0,0 0-64 0,0 0-168 16,0 0-96-16,0 0-64 16,0 0 0-16,0 0-248 0,0 0-152 15,0 0-120 1,0-3-184 0,0 0-424-16,9-5-489 15,-5-3-1359-15</inkml:trace>
  <inkml:trace contextRef="#ctx0" brushRef="#br0" timeOffset="10098.33">7192 11397 1792 0,'0'0'936'0,"0"-2"-680"0,0 2 8 15,0-6 128-15,0 2 64 16,0 1-168-16,0-1-32 15,0 2 9-15,0 2 23 0,0 0-24 32,0 0-104-32,0 0-72 15,0 0-80-15,0 0-8 0,0 0-56 16,0 13 0-16,7 2 56 16,18 18 0-16,-2 4 104 15,5 8 128-15,3 3 24 0,-3 3-24 16,0-11-64-1,-3 5-16 1,-1-11-40-16,-9-2 80 0,2-6-88 0,-10-5-40 16,1-7 24-16,-8-5-56 15,4-2-32-15,-4-7 56 16,0 0-8-16,0 0 64 0,0 0-8 16,0-9 64-1,-4-14-168 1,-11-13-24-16,2-5-208 0,-6-9-40 0,6 0-48 15,2-4 80-15,7 8 112 16,4 2 40-16,0 6-136 16,0 6-40-16,7 4 136 0,5 5 80 31,1 8 48-31,-6 5 0 16,-3 4-8-16,0 2 8 0,-4 4 8 15,4 0 16-15,1 0 80 16,-1 4 24-16,11 15-56 0,5 10 40 15,-1 5 112-15,9 8-48 32,0-1 8-32,-3 3-56 15,-1-5-80-15,-9-8 16 0,2-8-8 16,-6-4-16-16,-2-10-32 16,-5-2 32-16,-4-7-32 0,0 0-8 31,0 0 48-31,0-4 40 15,0-19-88-15,-13-5-264 16,-2-17-64-16,-6-2 88 0,6-3-88 0,-5-5-56 16,3 11 224-16,10 9 104 15,7 13 48-15,0 12 8 0,0 10-32 16,0 0 32 0,16 10 24-16,12 15 32 15,-1 10 8-15,10 6 72 16,-5 1 56-16,-1-1-8 0,-3-3 40 15,-5-7-8-15,-2-5-8 16,-5-4-128 0,-8-9-32-16,0-6-16 15,-5-4-32-15,1-3 0 16,-4 0-224-16,0-6-200 0,0-36-144 16,0 8-977-16,-7-5-1847 0</inkml:trace>
  <inkml:trace contextRef="#ctx0" brushRef="#br0" timeOffset="10875.27">7965 11197 2232 0,'0'-5'624'16,"-5"-2"-448"-16,1 4 344 0,0 3 152 15,-4-4-143 1,4 4-105 0,1 0-144-16,-6 0-96 15,5 0-32-15,-8 0-32 0,5 4-16 0,-10 11-40 16,2 6-24-16,2 7 48 15,2 7-24-15,7 3-32 0,4 3 88 32,0-4-24-32,0-1-56 15,8-7-40-15,7-7 8 0,1-3 0 16,1-7 48-16,-6-2-24 16,5-10 32-16,0 0 0 0,-4 0 0 31,4-3-40-31,-4-13 40 15,4-9-64-15,-4-5-16 16,-8-3-56-16,-1-7-24 0,-3 3-16 16,0-8-40-16,0 11 40 15,0 2-24-15,-3 13 64 0,-1 9 72 32,4 6 0-32,0 4 8 15,0 0 64-15,0 0-40 16,0 0-32-16,0 14 0 0,7 5 40 15,10 9 120-15,-2 4 16 0,9 3-8 16,1 0-24-16,-1 2 32 16,0-1-24-1,-1 2 64-15,1 0 8 16,0 3 0-16,0-2-56 16,-4-2-104-16,0-5-32 0,-9-3 24 0,2-1-56 15,-5-2 40-15,-8 2 16 16,0-2 56-1,0 2 24-15,-12 0-24 16,-12 5-24-16,-8 2-16 16,-12-7-64-16,-3-3 32 15,-9-6-40-15,7-9-112 0,-2-7 0 16,7-3-112-16,4-9-280 0,12-20-184 16,8-28-208-16,8 3-280 31,9 7-1057-31</inkml:trace>
  <inkml:trace contextRef="#ctx0" brushRef="#br0" timeOffset="11460.35">8438 10846 1632 0,'0'0'1304'0,"0"0"-880"0,-4 0-136 16,-3 0 48-16,-6 0-112 15,-2 9-88 1,-6 7-72-16,1 6 72 15,-3 3 217-15,-1 4 79 0,0 2-152 16,8 2-72-16,8-5-120 16,8-5-80-16,0-4-8 0,0-7-48 15,12-5-40-15,7-7 16 32,6 0 72-32,-1 0 72 0,8-7 64 15,-4-3-16-15,3-2-48 16,1 6-40-16,-4 3-32 0,-4-1 8 15,-1 1 24-15,-2 3-32 16,-10 0 56-16,2 0 88 31,-5 10 16-31,-8 8 80 0,0 8 96 16,0 9-80-16,0-1-144 16,-8 2-24-16,-5-4-40 0,2-4-40 15,-6-2-8-15,2-7 80 16,-5-1 16-16,0-5-40 31,-4-3-24-31,0-4-32 0,4-6 0 0,1 0-144 16,6-6-304-16,5-13-160 15,1-3 72-15,7-1-112 0,0-11-168 16,0 9-137-16,0 2-711 16</inkml:trace>
  <inkml:trace contextRef="#ctx0" brushRef="#br0" timeOffset="11790.47">8625 10887 2552 0,'4'0'1120'16,"4"13"-856"-16,1 9 168 0,6 9 137 31,5 5-193-31,8 5-128 16,-3-9-56-16,-6-1 32 0,1-2-64 16,-4-7-16-16,-8-6-16 15,0-7-16-15,-8-2-72 16,0-5 8-1,0-2-48-15,0 0 0 0,0-12-240 16,-16-10-792-16,0-7-1601 16</inkml:trace>
  <inkml:trace contextRef="#ctx0" brushRef="#br0" timeOffset="12332.63">8594 10683 3088 0,'0'0'2321'0,"0"-2"-1777"0,0 2-56 16,0 0 128-16,0 0-224 15,0 0-344 1,3 0-48-16,1 0-96 16,5 0-168-16,3 0-16 0,8 12-184 15,3 1-272-15,1 9 0 16,0 0-201-16,0 6-151 15,0 5 56-15,0-1 600 0,-4-4 320 32,4-3 112-32,-5-3 8 15,2 1 272-15,-6-7 136 0,1-4 400 16,-4-3-24-16,-3 2 32 16,-5-5-55-16,-1-6-65 15,-3 0-32-15,0 0-48 0,0 0-168 31,0 0-64-31,0-6 80 16,0-14 160-16,0-8-407 0,0-13-225 0,0-4-169 16,0 1-239-16,0 5-16 15,12 8 152 1,-8 12 40 0,8 12 88-16,0 7 40 0,4 0 8 0,9 22 96 15,2 7 40-15,0 9 24 16,1 4 32-16,4-5-8 0,-8-5-24 15,-3-6 16-15,-2-8-8 32,-6-5-40-32,-2-9-24 15,-7-4-8-15,0 0 0 0,0-7-384 16,4-34-432-16,8 0-440 0,-7-3-2321 16</inkml:trace>
  <inkml:trace contextRef="#ctx0" brushRef="#br0" timeOffset="12890.73">9486 10199 2104 0,'0'-20'1040'0,"0"4"-672"31,-11-3 216-31,2 0 281 0,-7 3-257 15,9 6-224-15,-6 1-112 0,-2 2-16 16,2 5 8-16,-6 2-152 16,-5 0-64-1,0 6-48 1,-4 16 0-16,0 13 8 0,0 6-8 16,5 13 48-16,2 3 16 15,5 6 32-15,8 4 0 16,8-3-56-16,0-4-32 0,4-3 48 0,20-6 136 31,0-9-16-31,4-8 8 16,4-4 56-16,0-5 112 0,-4-10-24 15,4-1-24-15,-4-8-104 16,4-4-7-16,-4-2-9 0,3 0 56 16,1-22-32-16,0-4-64 31,0-5-56-31,0-10-40 0,-4 0 8 15,-5-4-16-15,-3 1 8 16,-7-4-40-16,-6 3 0 16,-3-2 0-16,0 3-8 0,-4-4 0 15,0 4-48-15,0-5-184 32,-11 5 32-32,-2 6-32 0,-6 3-112 15,-2 10-417-15,1-1 57 16,1 14 208-16,-26 12-216 15,14 0-640-15,-9 3-1393 0</inkml:trace>
  <inkml:trace contextRef="#ctx0" brushRef="#br0" timeOffset="13198.89">9119 10534 1928 0,'4'0'1056'0,"5"3"-688"16,-1 1 264-16,-1-1 137 15,5-3-41-15,1 0-128 16,11 0-56-16,-1 0 64 0,9-3 48 31,8-13 48-31,7-6-88 0,6-10-79 16,-1-7-145-16,3-5-128 15,1-3-144-15,-12 6-120 16,-8 5 0-16,-8 4-448 0,0 13-577 16,-5-6-375-16,-3 6-488 31,0 3-2617-31</inkml:trace>
  <inkml:trace contextRef="#ctx0" brushRef="#br0" timeOffset="14429.37">13470 9912 2872 0,'0'0'1016'16,"0"0"-544"-16,0 0 193 0,0 0-257 16,0 3-272-16,0 0-88 15,0 7-24-15,0-4 48 16,0 4 56-1,0-1 24-15,0 1-40 0,0 6-48 16,0-3-40-16,0 6-24 16,0 16-264-16,0-7-592 0,0 1-1249 15</inkml:trace>
  <inkml:trace contextRef="#ctx0" brushRef="#br0" timeOffset="14667.73">13539 10451 2984 0,'0'4'976'0,"0"-1"-736"0,3-3-40 16,-3 4 305-16,0 2-193 0,4-3-112 15,0 0-88-15,-4 4-72 31,4-1-8-31,0 0-32 16,0 1-160-16,-4 5-472 0,5 1-305 16,-5-4-495-16</inkml:trace>
  <inkml:trace contextRef="#ctx0" brushRef="#br0" timeOffset="14863.21">13662 10649 2424 0,'0'0'1480'0,"0"0"-968"0,0 0-207 16,4 0-49-1,0 2-160 1,0 5-64-16,3-3-16 16,2 2-16-16,-5 0-112 0,0 3-297 0,3-2-327 15,-3-1-792 1</inkml:trace>
  <inkml:trace contextRef="#ctx0" brushRef="#br0" timeOffset="15045.73">13869 10855 2832 0,'0'3'1768'0,"0"-3"-1231"31,3 7-393-31,2-1 8 15,-1-1-80-15,4 6-40 0,0-5-32 16,-1 4-128-16,2 2-360 16,-1-2-377-16,-4-1-807 0</inkml:trace>
  <inkml:trace contextRef="#ctx0" brushRef="#br0" timeOffset="15260.15">14024 11220 2328 0,'0'0'544'16,"0"0"-328"-16,5 3 184 0,-1 0-208 16,-1 1-136-16,1 3-56 15,0-5-80-15,4 5-288 0,1-5-504 0,-6 1-736 16</inkml:trace>
  <inkml:trace contextRef="#ctx0" brushRef="#br0" timeOffset="15473.23">14164 11430 2432 0,'4'3'504'15,"0"3"-392"-15,-1 1-48 16,1-5 208-16,1 1 16 16,-1 4-40-16,0-7-72 0,0 4 16 31,0-1-64-31,-4 3-88 16,3 1-40-16,1-1-416 0,0 3-704 0</inkml:trace>
  <inkml:trace contextRef="#ctx0" brushRef="#br0" timeOffset="15666.15">14363 11747 1400 0,'0'6'992'0,"0"5"-600"15,0-3-64-15,0 5-72 16,0-3-112-16,0 3-88 15,0-5-48-15,0 2-8 16,0 3-64-16,3-3-384 0,-3-1-1104 16</inkml:trace>
  <inkml:trace contextRef="#ctx0" brushRef="#br0" timeOffset="15904.87">14415 11969 3432 0,'0'0'976'31,"0"3"-976"-31,4 1 112 16,-1-2 193-16,1 3-81 0,5 1-96 16,-5 0-56-16,4 0 48 15,-1 4-40-15,6-1-40 0,-9-3-40 16,7 1-120-16,-7-3-272 15,1-4-689 1,-5 0-1399-16</inkml:trace>
  <inkml:trace contextRef="#ctx0" brushRef="#br0" timeOffset="16126.28">14491 12030 1264 0,'0'0'1144'0,"0"0"-760"0,0 0-56 16,0 0 16-16,0 0-88 16,0 0-160-16,0 0-72 0,0 0-16 31,0 0-8-31,0 0 24 16,0 0 24-16,0 0 40 0,0 0 72 15,-5 0-160-15,1 0-128 16,0 0-976-16</inkml:trace>
  <inkml:trace contextRef="#ctx0" brushRef="#br0" timeOffset="16935.13">14280 12037 744 0,'0'0'1648'0,"0"0"-776"16,0 0-400-16,0 0 88 16,0 0-63-1,0 0-209-15,0 0-176 16,0 0-80-16,0 0-32 16,0 0 0-16,0 0 0 0,3 0 0 15,-3 0-48-15,0 0-16 16,0 0-80-16,0 0-96 0,0 0-49 31,0 0-111-31,0 0-40 16,0-4 88-16,0-3 344 0,0 4 8 15,0 0 240-15,0-3 40 16,0 6 216-16,0 0 33 16,0 0-25-16,0 0-40 0,-3 0-48 15,3 0-96-15,0 0-16 31,0 0-16-31,0 0-24 0,0 0-64 0,0 0-88 16,0 2-72-16,11 8-32 16,9 3 144-16,4 6 0 15,7-3-80-15,2 7 0 16,3-5-40 0,-4 1 72-16,-8-3-72 15,3 0 424-15,-7 1-304 0,0-5-96 16,-4 4-48-16,4 0 32 0,-4-6 0 15,-4 2-24-15,-4-9-8 16,-4 3-8 0,-4-6 64-16,0 0 112 15,0 0 57-15,0 0 351 16,-12-9-280-16,4-13-256 0,-8-8-48 16,0-14-96-16,0-3-128 15,5-13-88-15,-6-1-200 0,6 1 79 31,2 19 193-31,5 8 160 16,4 19 80-16,0 10-352 16,0 4-336-16,4 0-224 0,5 10-24 15,-2-2-593-15</inkml:trace>
  <inkml:trace contextRef="#ctx0" brushRef="#br0" timeOffset="18026.9">14877 11732 2792 0,'0'0'1416'0,"0"2"-968"15,0 17-351-15,0 6 31 16,0 11 144-16,4 5 0 15,0 10 56-15,4-4 0 16,-4 1 0-16,0-6 16 16,0-1 32-16,4-10-80 15,-5-2 0-15,-3-7-104 0,4-9-80 16,-4-3-80-16,5-4-24 16,-5-6 0-1,0 0-8-15,0 0 0 16,0 0 0-16,0-19-48 15,0-7-240-15,0-12-96 0,0-6 16 16,0-10-24-16,12 0-184 16,-1 3 32-16,6 7 264 0,-2 9 104 15,5 6 80-15,8 11 56 32,-7 7 40-32,-2 8 0 15,1 3 72-15,-4 14 32 0,0 14 104 16,-4 10 192-16,-4 6-8 0,0 4-24 15,-4-4 48-15,0-6-120 0,-4-5-104 16,0-11 8 0,0-3-48-1,0-10-96-15,0-3-48 16,4-6 16-16,-4 0-8 0,3 0-16 16,1-3-56-16,1-16-176 0,3-6-136 15,3-17-136-15,2 2-184 0,2-9-320 31,-2 5 119-31,-1 9 545 16,-1 10 296-16,-2 15 48 16,-5 10 224-16,-1 10 200 0,1 28 129 15,0 9 127-15,4 10-104 0,1 1-224 32,-6-4-96-32,5-10-48 15,0-8-120-15,1-11-56 16,-6-6-32-16,1-6 0 0,4-11-232 15,8-2-456-15,0-2-704 16,-5-11-1289-16</inkml:trace>
  <inkml:trace contextRef="#ctx0" brushRef="#br0" timeOffset="18650.98">15662 11855 3904 0,'0'-6'841'16,"-8"3"-473"-16,0-4 272 15,0 1-144-15,-1 6-224 0,2-3-168 16,-5 3-104-16,0 0 0 16,-8 7-8-16,4 11 8 15,-3 8 40-15,2 8 56 16,6 4 16-16,3 4 64 15,3 0-120-15,5-8-16 16,0-5-32-16,0-7-8 0,5-3-8 16,10-10 0-16,-3-6-32 31,4-3 40-31,-4 0 0 0,4 0-8 16,0-12-64-16,0-7-120 15,-4 0-72-15,-5-6 0 0,-2-1-8 16,-5-6 56-16,0 7 104 15,0 6 80-15,0 3 32 16,0 9 128-16,0 7 48 0,0 0 0 31,0 0-80-31,0 16-64 16,4 10 136-16,8 5 80 0,-8 11 24 16,8 2-72-16,4 4-40 15,-4 8 56-15,4 2-80 31,0 2-104-31,-1 1 152 0,-2 0-80 0,-9-8 24 16,0 2-56-16,-4-11 272 16,0-3-160-16,-13-6 64 0,-6-4-56 15,-9-5-104-15,-4-3-40 16,-12-11-48-16,-4-5-88 16,-4-7-88-16,-4-4-240 15,5-22-32-15,3-5 0 16,12-7-232-16,8-7-80 15,24-8 56-15,4 8-369 0,0 7-1223 16</inkml:trace>
  <inkml:trace contextRef="#ctx0" brushRef="#br0" timeOffset="19443.49">15985 11915 1800 0,'0'0'880'0,"0"0"-616"16,-4 0 160-1,0 0 112-15,-4 4 80 16,-1 9-87-16,-2 5-1 0,-6 8 16 16,-2 12 8-16,-1 10 0 15,4 2 80-15,8 4-160 16,4-4-184-16,4-4-152 16,0-11-88-1,12-7-48-15,8-9 8 0,4-10-8 16,4-9 8-16,8 0 64 0,7-12-48 15,1-17-24-15,8-9-224 32,-4 1-152-32,-9-5-280 15,2 0-192-15,-13 4 56 0,-9 1 192 16,-6 2 80-16,-10 3 279 0,-3 4 241 16,0 5 89-16,0 7 287 15,0 6-96-15,0 4-96 16,0 3 64-16,0 3 160 0,0 0 64 31,-3 0 24-31,-1 0-8 16,4 0 56-16,0 7-128 0,0 8-192 15,-5 10-96-15,5 4 168 16,0 7 1-16,0-5-1 16,5 1-48-16,2 0-72 0,5-11 56 31,4 2-56-31,-4-10-72 15,0 0-24-15,0-7-24 0,-4-6-48 0,-4 0 56 16,3 0-16-16,2 0 16 16,3-13 8-1,0-13-64 1,0-4-8-16,-4-9 0 0,-8 1 0 0,0-4-88 16,-8-2-8-1,-12 5 24-15,-5 8 64 0,2 3-32 0,-1 8-24 16,0 5-72-16,0 5-168 31,5 7-24-31,-2 3-48 16,6 0-233-16,2 0-55 0,10 3-72 15,3 10-312-15,0-4-392 16,7-2-345-16</inkml:trace>
  <inkml:trace contextRef="#ctx0" brushRef="#br0" timeOffset="19887.87">16789 11712 3672 0,'0'0'1609'0,"-7"0"-857"15,-14 0-40-15,2 3-32 0,-1 10-208 16,-4 3-240-16,8 0-136 15,0 0-40-15,4 0 16 0,3 0-24 16,9-1-40 0,0 1 0-1,0 3-8-15,21 1 8 0,7 5 32 16,4-3 24-16,3 0-24 16,1 0 24-16,-4 0-32 15,-4-2 72-15,-8-1 56 0,-4 0 96 0,-8-3-47 16,-8 3 7-16,0-3 64 15,-4 6 136 1,-20 0-48-16,-8 0-160 16,-7 1-128-16,-6-8 0 15,-2-3-72-15,3-7 64 0,8-5-64 16,8 0-8-16,13-13-168 31,10-10-424-31,5-2-489 0,5-7-279 16,30-12-80-16,-7 9-328 15,4 0-1145-15</inkml:trace>
  <inkml:trace contextRef="#ctx0" brushRef="#br0" timeOffset="20702.72">17339 11376 984 0,'0'-10'3344'0,"0"1"-2695"0,-11-1-377 15,-6 0 272-15,6 4-72 16,-6 3-152-16,-2 3-8 16,-1 0-80-16,-8 6 0 0,-4 13 64 15,-8 10 128-15,-4 15 72 0,4 14 96 16,-8 27 97-1,12 1-17-15,8 9-120 16,13 1 96-16,11-20 16 16,4 3-144-16,0-12-312 15,19-10-120-15,6-10 0 0,3-8 0 16,3-7 24-16,1-7-8 0,8-6-32 31,4-9 8-31,0-10-16 16,8 0 32-16,-5-19-80 15,1-10 80-15,0-9-88 0,-4-4 57 16,-5-5-65-16,-7-1-8 31,-4-6-241-31,-7 0 49 0,-14-3 32 16,-7 3 96-16,0 0-184 16,-15 6-128-16,-13 10 136 15,-8 1 96-15,-1 8 8 0,-6 6-240 16,-9 8-136-16,1 8-96 15,-5 4 80 1,4 3 8-16,-4 0 223 0,8 0 161 16,8 10 144-16,4-1-16 15,12-3 16-15,9 1 40 16,11-3 24-16,4 2-64 0,0 6-64 16,0 1 64-16,4 6 0 15,7-3 56-15,-2 3 97 16,3-4 47-1,-5 1 64-15,10-2-48 0,-2-3 88 16,5 0-72-16,8 1 0 16,8-5-48-16,12-1 40 0,7-4-80 15,14-2 32-15,6 0-40 0,5-15 136 32,-5-8-144-32,-3 9-80 15,-16-3-48-15,-21 4 8 16,-7 7-8-16,-11 3 8 0,-13 3-8 15,-4 0 48-15,0 0-48 16,0 0-16-16,0 0-168 0,0 0-200 31,0 0-488-31,-12 0-633 16,0 0-1103-16,-13-6-2585 0</inkml:trace>
  <inkml:trace contextRef="#ctx0" brushRef="#br0" timeOffset="23264.37">12586 7185 384 0,'0'25'864'16,"-4"10"48"-16,4 12 56 15,-8 14-64 1,8 3-143-16,-4-1-201 16,4-2 8-16,0-8-160 0,0-15 0 15,0-6-48-15,0-13-200 16,0-6-64-16,0-6-8 15,0-4-24-15,0-3 16 0,0 0 8 32,0 0 8-32,0-7 48 15,-4-12-136-15,0-12-8 0,0-11-272 16,4-12-104-16,-4 0-88 16,4-7 96-16,0 8 192 15,0 4 104-15,0 19 72 0,4 10 0 31,0 11 48-31,0 3-40 16,0 6 48-16,0 0-56 0,8 0 0 0,4 15 0 16,4 5 8-16,8 8 88 15,0 1 72-15,0 8 64 16,4-1 40-16,-9-5 32 16,5-2 128-16,-4-7-120 15,-8-6-64-15,-4-7-56 16,-4-2 8-16,-4-7-32 0,-1 0 32 15,2 0 57-15,-5 0 231 16,4-22 184-16,0-7-312 16,0-9-216-16,4-10-96 0,-5-9-48 31,6-7 0-31,-5 4-128 16,4 6-176-16,-4 10 56 0,3 19-72 15,2 12-160-15,-5 13-641 16,7 0-271-16,2 54 184 0,-2-4 104 15,1 4-577-15</inkml:trace>
  <inkml:trace contextRef="#ctx0" brushRef="#br0" timeOffset="24014.86">12853 8522 2600 0,'0'-4'880'0,"0"1"-336"15,0 0 297-15,0 3-65 16,0 0-208-16,0 0-136 15,0 0-56-15,-8 6 0 0,-12 10-16 32,-12 10-40-32,-8 11-80 15,-12 4 0-15,-8 8-56 0,5 2-96 16,-1-7-56-16,4-2-32 16,13-4-328-16,3-7-336 15,16-6-312 1,12-5-288-16,4-5-889 15,4-8-199-15</inkml:trace>
  <inkml:trace contextRef="#ctx0" brushRef="#br0" timeOffset="24240.26">12888 8674 3584 0,'0'0'1345'0,"0"0"-897"16,0 0 144-1,-11 13-64 1,-10 6-168-16,-2 6-184 16,-5 7-88-16,-11 2-88 0,2 5-8 15,-18 12-432-15,7-10-688 16,4-3-2185-16</inkml:trace>
  <inkml:trace contextRef="#ctx0" brushRef="#br0" timeOffset="25109.49">14033 10741 2776 0,'-13'0'1272'0,"5"9"-856"15,-8 0-103-15,-3 10 239 16,-2 2-32-1,-3 4-24-15,-8 6-48 0,1 7-32 16,-5 3-128-16,-4 3-56 0,1 2-136 16,2-5-56-16,10 0-40 15,3-10-72 1,4-4-312-16,8-9-296 16,3-3-296-16,9-5-521 15,0-6-1319-15</inkml:trace>
  <inkml:trace contextRef="#ctx0" brushRef="#br0" timeOffset="25337.88">14036 10953 880 0,'0'0'2960'16,"0"0"-2344"-16,0 4-375 15,0 11 439 1,0 5 56-16,-12 6-272 16,-4 2-112-16,-4 0-24 0,-4 4-192 15,1-1-136-15,-14 8-184 16,10-11-808-16,-1-6-1649 0</inkml:trace>
  <inkml:trace contextRef="#ctx0" brushRef="#br0" timeOffset="30049.79">9422 9522 1840 0,'0'0'976'0,"0"0"-584"32,0-4-40-32,0 4 40 15,0 0 16-15,0 0-184 16,0 0-111-16,0 0-41 0,0 0 104 15,0 0 104-15,0 0-88 32,0 0 56-32,0 0 16 0,0 0-96 15,0 0-72-15,0 0-24 16,0 0 0-16,-7 0-8 16,-6 0-64-16,-6 0 0 0,-9 16 0 15,-13 3 0-15,-2 10 0 16,-17-4 40-1,-19 7-40-15,-21 5-8 0,-28 12 0 16,9 1 8-16,12-8 0 16,15-2 8-16,20-1 80 15,0 2-32-15,-12 4 88 0,13 2-104 16,7 0 32 0,4-5-72-1,4 3 8-15,0-1-8 0,1 0 0 16,-4-2 0-16,-1 2 8 0,0-2-8 15,0-3 8-15,0-2-8 16,4-2 48-16,0-3-16 0,0 3-24 31,5 0-8-31,-1-1 8 0,0 2 0 16,1-5-8-16,6 1 8 16,6-7 24-16,-1 1-32 15,12-3 0-15,0-4-8 0,4-1 8 16,0 1 8-16,5-3 0 15,-1-4 0-15,-1 1 56 0,6-3 64 32,3-4-32-32,7-3-96 15,-2 0 8-15,3 1 0 16,0-1-8-16,-4 0 0 0,0 0 0 16,0 7 8-16,-4-4-8 15,-4 4 8-15,-3-1-8 0,-2 7-8 31,-3-3 0-31,9-4 8 0,-2-2 0 16,6 0-8-16,-2-1 8 16,9-4 8-16,1-2-8 0,3 4 8 15,0-4-8 1,0 0-32 0,0 0 32-16,0 0-8 0,0 0 0 0,0 0-48 15,-4 0 56-15,4 0 0 16,0 0 0-16,0 0-16 15,-4 2-64-15,4-2-8 0,-4 7-32 16,-5-3-40-16,2 1 40 16,-9 9 8-1,4-5-96-15,-4 3-72 16,4-5 176-16,0 3 96 16,4-7 0-16,5 0 8 0,-2-3 0 15,1 3 0-15,4-3-8 16,0 0 8-16,0 0 32 0,0 0 0 31,0 0-8-31,0 0-16 16,0 0-8-16,0 0 40 15,0 0-40-15,0 0 0 0,0 0-8 16,0 0 8-16,0 0-8 16,0 10-32-16,4-1 40 0,8 7 0 31,0 6 0-31,4 4 0 0,3 2 8 15,2 3-8-15,3 5 8 16,4 2-8-16,8 1 32 0,-5 1 8 16,13 4 24-16,-4-2 24 15,-4 5-24 1,4-1-32 0,-9-3-32-16,1 2 0 0,-4-7 8 15,-4-3 0-15,-3-3-8 0,-2-7 8 16,-3 0 0-16,0-2-8 0,0 2 0 31,-4-3 0-31,-1 4 0 16,6-7 0-16,-10 0-16 15,6-3 16-15,-5 3-8 0,-1-6-40 16,1 2 40-16,1 1 0 0,-5-3-48 16,0 3 56-16,3-3-8 31,1 3 8-31,1-1-8 15,-2 1 0-15,1 0 8 0,-4 0 0 16,5 0 0-16,-2-3-8 16,1-5 0-16,0 3 0 0,-3-3 8 15,2-1-32-15,1 0 32 32,0 0-8-32,4 2 8 15,-4-3-8-15,0 0 8 0,-1 1 0 16,2-1 0-16,-5-6 0 15,0 3 0-15,0-3 0 0,0 4-8 0,-1-1 8 16,1 0 0 0,1 0 0-1,-1 0 0-15,4-3 0 16,-4 0-64-16,3 0 8 0,2 0 40 16,-5 0 16-16,7-3 0 15,2-3 8-15,-1-1 0 0,3 4-8 0,5-6 8 31,1-1-8-31,3 1 0 16,8-4 0-16,-1 4 8 16,5-8-8-16,4-2 0 0,-1 0 8 15,2-6-8-15,6 3 40 16,-6-4-40-16,2 1 16 0,-4 0-16 16,2-4 0-16,-1-2 0 31,-1 1 8-31,1-4-8 0,0-1 8 15,4-3 0-15,-5 3-8 16,2 2 0-16,-6 2 0 0,1 9 0 16,-4-3-8-16,4 6 8 31,-5 3-8-31,10-3 8 16,-9 3 8-16,7-3-8 0,5 3 0 15,-4-3-8-15,4 0 8 16,-5-4-48-16,6 1-8 0,-2 0 40 15,-3 3 16-15,4-1-8 16,-4-1 8-16,4 2 0 16,-1 0 8-1,1-7-8-15,0 4 8 0,4-3 0 16,-4-4-8-16,-1-3 0 16,-2 4 8-16,-2-5-8 0,-3 5 0 15,0-4 0-15,-4 1 0 16,-1-1 8-1,1 1-8-15,0-1 0 16,-8 6 0-16,8-2 0 0,-4 2 0 16,4-2 8-16,4 1-8 15,4 0 0-15,4 2 0 0,4 2 0 16,-1 0 0-16,1 2 0 31,0 5-32-31,-4 0 32 0,-8 3 0 16,-4 1 0-16,-4-1 0 15,-5 0 0-15,-3 4 0 0,0-5 0 16,-4 2 8-16,0-1-8 31,0 5 0-31,-4-3 8 16,0 5-8-16,-1-3 8 0,2-1 80 16,2 4-8-16,-2-4-8 15,2 1-32-15,-2 2 32 0,-2 1 16 16,-7-1-8-16,0 4 24 15,-4 3 112-15,0 0 56 16,0-3 48 0,0 0 80-16,0 3-24 0,0-6-200 15,0 6-104-15,0-7-72 16,0 4 0-16,0-3-56 0,0 0 56 16,0 2 32-16,0 1 8 15,0 0-24 1,0-4-16-16,0 0 48 15,-8-1-40-15,-3 2-8 0,-2-7 0 16,-2 0 0-16,-6 1 8 16,-3-5-8-16,-4-2 0 0,-3-3-8 31,-5-3 0-31,0-1-72 16,-7-2 24-16,-2-4-8 15,2 1 24-15,3-5 32 0,0-2 0 16,8 0 0-16,0 0 8 0,0 0-8 15,8 6 0-15,-4 7 0 32,1 3-40-32,7 2 48 15,-4 5-56-15,4-1 48 0,4 0 0 16,0 0 0-16,0-1 8 16,-4 3 0-16,1-9 0 15,-9 2-8-15,7 1 0 0,-3-6 8 16,5 4 0-16,-1-3 0 15,3-5 8 1,2 5-8-16,3-2-8 0,4-3 8 16,0 11-8-16,4 4 8 15,4 8 0-15,-4 1 0 16,4 6 0-16,0 0 8 0,0 0-8 16,0 0 0-1,0 0 0-15,-4 0 8 16,4 0 32-16,0 0 80 15,0 0-16-15,0 0-32 0,0 0-8 16,0 0-16-16,0 0 24 16,0 0 16-16,0 0 56 0,0-3-32 31,0-1-48-31,0 4-16 16,0 0-40-16,0-3-8 0,0 3 0 15,0-3-104-15,0 3 40 16,0 0 48-16,0 0-40 0,0 0-96 31,0 0-128-31,0-3-88 16,16 0-304-16,4-3-336 0,-8-1-1297 15</inkml:trace>
  <inkml:trace contextRef="#ctx0" brushRef="#br0" timeOffset="57446.09">9067 7896 920 0,'-11'7'1648'0,"-1"-4"-768"16,0 2-88-16,-4-1-87 31,4-1-97-31,4 1 184 0,-7-1-496 15,-2 3-112-15,-11 4 104 16,-11 5-48-16,-17 7-112 0,-36 24 8 16,-39 16 0-16,-49 24 8 0,-15 10-16 15,3-4 0-15,14-9-16 16,26-11 136 0,1 1 80-1,11-6-96-15,20-7-112 0,34-15 8 16,13-11 113-16,17-4-65 0,-11 1-96 15,-9 7-16-15,-4 3-48 0,5-6 32 32,6 0-48-32,6-3 0 15,8-4 0-15,3-2 0 16,7-4 0-16,6-3 0 0,7-6 0 16,8-4 0-16,8 1 0 0,9-7 0 15,-2 0 0-15,9-3 8 31,0 0 0-31,0 0 0 16,0 0 0-16,0 0-8 0,0 0-112 16,0 0-224-16,0 0-289 15,0 0-255-15,13-3-48 0,-6-6-264 16,1-1-1089-16</inkml:trace>
  <inkml:trace contextRef="#ctx0" brushRef="#br0" timeOffset="58023.25">6912 8528 2360 0,'0'0'1312'15,"0"0"-768"-15,0 0-368 0,0 0 169 16,0 3 143-16,-16 13-192 16,-4 9-64-16,-8 7 96 0,-4 13-8 15,-7 5 112-15,-1 4 0 31,-4 0-112-31,0 3-80 0,5-6-104 16,7-6-72-16,4-4 8 16,4-6-64-16,4-7-8 0,8-5 0 15,4-4-8-15,3-4 0 32,5-2-32-32,0-3 40 15,0-1-16-15,0-2 8 0,0-4 8 16,0 3-8-16,0 0 0 0,0 4 8 15,5-1 0-15,3 1 8 0,4 3 0 16,0-6-8 0,11-2 96-1,9-2 24-15,16-3-48 16,8 0-24-16,12-6 8 0,3-16-24 16,2 3-32-16,-6 0 0 15,-7 0-56-15,-9 6-264 0,-10 0-392 16,-13 4-552-16,-17-4-393 0,-7 7-1711 15</inkml:trace>
  <inkml:trace contextRef="#ctx0" brushRef="#br0" timeOffset="58578.88">7402 8432 1224 0,'-4'17'872'0,"-7"5"-200"0,-2 4-24 16,-2 11 16 0,-13 11-15-1,3 2 15-15,1 1-24 0,-8 0-232 16,9-3-24-16,-5-6-48 16,8-9-16-16,-4 0-144 0,9-8-72 15,-2-6-24-15,6-3-80 16,3-6 0-1,4-4-8-15,4-3-24 16,0 3 24-16,0-6-72 0,0 7 8 16,0-4 0-16,0 0 24 15,12 1-8-15,3 1 56 16,9-5 16-16,12 4 112 0,8-4 88 31,12 0-56-31,8-4 56 0,0-8 8 16,7-4 40-16,-4-3-128 15,1 3-72-15,-12 3-56 16,-12 1 0-16,-12 2-8 0,-13 4-48 16,-2 0-176-16,-9 2-288 31,-8 4-416-31,0-3-384 0,0-1-1401 0</inkml:trace>
  <inkml:trace contextRef="#ctx0" brushRef="#br0" timeOffset="61008.98">7159 7518 2120 0,'-12'-7'1032'0,"1"-1"-640"16,-6-3-96 0,2-1 264-16,-2-1-87 15,6 3-153-15,-6 5-112 16,6-5 48-16,-2 4-72 0,2 2-80 16,-1-2-16-16,0 4 8 0,-4-5-64 15,-4 3 0 1,0 1-8-16,0 0 8 15,-8 0 48-15,0 3-24 16,0 0 80-16,0 0 8 16,-3 9 8-16,3 14-104 0,-4 8-48 15,4 8 8-15,0 8 64 16,9 4-32 0,2 2 88-16,9 1-24 15,1-2-24-15,7-5-24 16,0-8-24-16,0-10-24 0,11-8-8 15,2-9 8-15,2-5 16 16,-3-3-24-16,8-4 0 0,4-4 56 31,8-15 0-31,4-9-48 16,-1-11-8-16,6-5-64 16,-5-3-176-16,-8-1-80 0,-5 4 64 15,-7 5 168-15,0 11 80 16,-8 6 0-16,0 9 8 15,-4 7 0 1,-4 1-8-16,0 5-72 0,0 7-56 16,0 16 88-16,0 15 48 15,8 3 152-15,-5 7 24 0,14 0-40 16,-2-1 40-16,2-3-64 16,7-5-72-16,0-7-40 15,-1-10 0-15,13-16-72 16,-3-3-648-16,-10-3-848 15</inkml:trace>
  <inkml:trace contextRef="#ctx0" brushRef="#br0" timeOffset="64453.41">21108 5528 2616 0,'0'-4'840'16,"0"4"-592"-16,0-3-72 0,0-1 328 16,0 4-63-16,0 0-233 31,5 0-88-31,-5-2 8 0,4 2 48 15,-4 0 136-15,0 0 32 0,0-4-64 16,0 4-8-16,0 0 0 16,0 0 16-16,0 0 24 0,-13-2 48 15,-15 2-216 1,-11 0-144 0,-21 0 0-16,-15 8-16 15,-13 11 16-15,-12 6 0 0,0 2 8 0,-3 5-8 16,7-4 8-1,8 1-8-15,13-8-16 0,15 3 16 16,24-10-8 0,13-3-32-16,14-2-48 15,5-2 8-15,4-2 0 16,0 2 0-16,0 3 48 0,4-4-16 16,16 0-8-16,12 1 24 0,16-1 32 15,35 0 16-15,33 7-16 31,4-3 40-31,-8 2-40 16,-21 1-40-16,-27 0 0 0,-8 2 0 16,-5 4-40-16,-23-2-64 15,-20 2-64-15,-8 0 112 0,-16 6 96 16,-19 4 48-16,-18 2-8 31,-10 7 24-31,-14 1-56 16,-30 11 32-16,-24 7-32 0,8 0 24 15,11-6-32-15,20-9 8 16,25-8 0-16,3 6 112 0,8-3-8 0,16-2-112 16,16-7-40-1,17-2-8 1,7-4 8-16,0 0-16 16,23-3 56-16,13 0 0 0,15-9 24 15,18-1 24-15,27-6 0 0,31-3 32 16,-7-5 136-16,-10-12-40 0,-22 9-88 15,-36-3-72-15,-1 8-16 32,-6-3-88-32,-17 6-320 15,-13 0-416-15,6 0-208 0,-6 0-345 16,-2-4-2231-16</inkml:trace>
  <inkml:trace contextRef="#ctx0" brushRef="#br0" timeOffset="64992.97">21447 5975 2352 0,'0'-3'984'15,"0"-1"-472"-15,0 4 208 16,0 0-55-16,0 0-225 0,0 0-272 31,0 23-168-31,0 12 104 16,-4 19 528-16,-4 13-112 0,-3 5-64 15,2 7-48-15,1-5-40 16,4-1-168-16,4-9-120 0,0-14-80 16,0-5 0-16,0-14-8 31,0-7 8-31,0-10-48 16,0-3-120-16,4-6-288 0,4-5-232 15,1-3-152-15,-2-16-264 16,-7-9-665-16</inkml:trace>
  <inkml:trace contextRef="#ctx0" brushRef="#br0" timeOffset="65252.72">21315 6057 272 0,'8'-6'3688'0,"12"3"-2976"16,8-6-503-16,21-4 415 0,9-3 88 16,19-6-80-16,7 2-72 15,-1-1 0-15,-7 2-240 16,-20 2-216 0,-24 9-104-16,-17 3-72 15,-15 5-488-15,-8 0-528 0,-23 7-328 16,-5 3-841-16</inkml:trace>
  <inkml:trace contextRef="#ctx0" brushRef="#br0" timeOffset="65448.66">21415 6270 2616 0,'16'0'984'0,"5"0"-400"0,14 0 353 0,9 0-73 15,4-3-32 1,7-7-192 0,-3 1-376-16,-4 3-184 0,-8-1-80 15,16 1-448-15,-13-1-616 16,-2 4-1409-16</inkml:trace>
  <inkml:trace contextRef="#ctx0" brushRef="#br0" timeOffset="65713.95">22451 6210 1592 0,'8'0'3633'16,"8"0"-3041"-16,8 0-480 15,8-3 160-15,8-4 88 0,-1 4-72 32,1 0-192-32,-3 3-72 15,-6 0-24-15,-7 0-144 0,-8 0-464 16,-16 10-480-16,0 5-449 16,-20 1-1455-16</inkml:trace>
  <inkml:trace contextRef="#ctx0" brushRef="#br0" timeOffset="65906.44">22399 6461 2328 0,'0'0'1520'0,"0"0"-1032"0,20 0 9 16,8 0 303-1,8 0-160-15,3 0-208 0,10 0-72 16,-6 0-104-16,-2-7-168 0,-6 5-88 15,21-5-184-15,-8 4-680 16,-9-4-969-16</inkml:trace>
  <inkml:trace contextRef="#ctx0" brushRef="#br0" timeOffset="66875.89">23643 6248 3064 0,'0'-6'1072'15,"-9"3"-720"-15,-3-1 265 31,-3-2-121-31,-5 3-136 0,-4-4-128 0,-4 7-136 16,-4 0-16-16,-4 0 16 16,-3 0 40-16,-2 0-24 15,1 13 48-15,1 7 48 0,7 1-72 16,4 15-56 0,4 2-32-1,12 0-48-15,4 3 48 0,8-6-48 0,0 0 56 16,0-9-16-1,0-7 8-15,0-4-8 0,5-8 8 16,-2-1 16 0,-3-3-56-16,4 0 48 15,-4-3-16-15,0 0 24 16,0 0-64-16,0 0 40 0,0 0-8 16,0 0 32-16,0 0 24 15,0 0 40-15,0 0 256 0,0 0 176 16,0-6-119-16,0-4-257 31,0-6-96-31,0 1-88 0,0-8-8 16,8-5-64-16,8-4-8 15,0-6 8-15,8 0-80 16,0 0-41-16,-5 3-15 0,2 6-40 31,-6 7 136-31,-2 6 64 16,-6 6-16-16,6 7 0 0,-9 3-48 0,7 0 8 15,-3 10 40 1,1 12 64-16,2 10 80 16,-7 12 64-16,0 7 40 0,-4 3 72 15,0 1-16 1,0-3-64-16,-4 0-119 16,-4-11-57-16,5-6 0 15,-1-10 16-15,-1-9-8 0,5-6 8 0,0-8-16 16,0-2-8-16,0 0-185 15,0 0 25 1,0-14 0-16,9-16-208 16,14-11-112-16,1-6-72 15,8-7-72-15,-4 3 48 16,3 10 336-16,1 6 176 0,-8 9 72 16,4 11 0-16,0 2 56 0,0 6-32 31,0 4 48-31,-4 3 144 15,0 0-32-15,0 16-32 16,-4 6 48-16,-8 10 64 0,-1 3 32 16,-6 4-24-16,-5 1-32 15,0-1-112-15,0-8-48 0,0-3-32 32,-9-5-48-32,2-7 8 15,3-7-8-15,0-6 0 16,0-3-536-16,-1 0-384 0,5-12-960 0</inkml:trace>
  <inkml:trace contextRef="#ctx0" brushRef="#br0" timeOffset="67413.02">24423 6324 1912 0,'0'-13'1024'16,"0"0"-656"-1,-7 1-48-15,-10-1 216 16,-2 4-80-16,-5 6-255 15,-12 3-17-15,-8 3 32 0,-7 25 120 16,-2 8 136-16,1 8 56 16,5 13-144-16,10-2-104 0,18-3-152 31,7-7-120-31,8-7-8 16,4-12 0-16,8-10 72 15,12-7 0-15,8-9 16 0,7 0 72 16,6-18 0-16,6-17-88 0,-7-7-72 15,0-2-32-15,-4-1-24 16,-8 7 32 0,-9 7 24-16,-2 8 88 15,-10 14 256-15,-7 9 144 16,0 0-312-16,0 22-104 0,0 16 72 16,0 9 505-16,0 11-257 15,0 5-224-15,4-6-104 16,16 7-64-16,5-10-528 15,6-7 280-15,1 4-761 16,-8-9-591-16,-4-14-1737 16</inkml:trace>
  <inkml:trace contextRef="#ctx0" brushRef="#br0" timeOffset="70001.22">18698 8662 1320 0,'0'0'1016'16,"0"-5"-672"-16,0 5-88 31,4-2 392-31,-4 2 80 0,0 0-271 16,0 0-153-16,0 0-24 15,0 0-40-15,0 0-8 16,0 0-24-16,0 2-128 0,0 28-32 15,0 8 24-15,0 22 264 16,3 6-48 0,-3 8-136-16,5-7-104 0,-1-2-40 15,0-13 0-15,0-11 0 16,0-9-8-16,0-10 0 16,-4-9 8-16,0-10 40 0,0-3 8 15,0 0 64-15,0 0 64 0,0-23-64 16,0-14-120-1,0-11-288-15,7-19 72 16,14-22-24-16,-1 4-32 16,8-1-16-16,0 7 32 15,-5 28 176-15,-3 9 40 0,4 23 40 16,-4 19 0-16,4 3 8 0,4 29 8 31,-4 15 152-31,4 8 0 16,-4 5 32-16,-9 0-24 15,-7-5-80-15,1-8 64 0,-9-8-32 16,0-5 24-16,0-9-80 16,0-12 0-16,0-3-64 0,0-10 24 31,0 0 24-31,4-3-56 16,7-23-88-16,6-12-376 15,10-19 24-15,5-10-80 0,4-9-312 16,0 0-361-16,0 13-47 15,-12 21 1240-15,-9 26 88 0,-6 16 280 16,-5 52 96 0,-4 14 528-16,0 19-199 15,0 8-241-15,0-11-208 16,0 4-120-16,0-10-128 0,4-16-88 16,3-13-8-16,10-11-200 0,11-26-280 15,-1-10-256 1,1 0-625-16</inkml:trace>
  <inkml:trace contextRef="#ctx0" brushRef="#br0" timeOffset="70595.63">19734 8680 3904 0,'-16'0'849'0,"-4"13"-617"32,0 2 96-32,0 15 0 0,-3 4-144 15,-1 11 48-15,-1 6 24 16,9-1-24-16,-7 4 0 16,10-2-136-16,6-2-32 0,3-8-24 15,4-11-40-15,0-9 0 16,7-9 0-1,10-7 0-15,11-6 40 16,-5-3 0-16,9-16 24 0,-4-9-64 16,4-11-40-16,-8-3-16 15,-4-2-8-15,-5-9 16 0,2 2-96 16,-9 4 8-16,3 9 56 16,-2 5-16-16,-5 21 88 15,-4 12 0 1,0 0-32-16,0 25-40 0,-4 16 80 15,-5 13 80-15,-2 13-24 16,3-1 24-16,4 5 32 0,4 1 16 31,0 4 40-31,23 4-32 0,1-1 24 16,12-2 48-16,-4-7-88 16,-4-7 80-16,-4-9-128 15,-13-6-24-15,-6-13-48 0,-5-7 32 16,-16-6 48-16,-24-5 8 15,-19-12-16-15,-29-5 0 0,-40-5-72 32,9-20-32-32,3-5 32 15,24-5-72-15,25 0-152 16,3-7-112-16,4-11-280 0,40-26-472 16,16 9-1153-16,4 7-711 0</inkml:trace>
  <inkml:trace contextRef="#ctx0" brushRef="#br0" timeOffset="71177.28">20348 8649 1824 0,'0'-4'2416'0,"-9"2"-1847"0,-3 2-249 31,-8 0 176-31,1 0-112 16,-9 0-248-16,0 0-96 0,-12 14-32 16,4 3-8-16,-4 2 0 15,4-4 8-15,5 8 0 0,6-1 24 16,14 4-32-16,7 2-8 31,4 1 8-31,4-3 0 16,24 2 0-16,4-6 0 0,11-3 40 0,-3-3 8 15,0 3 16-15,-4-6 8 16,-4 0 24-16,-8-4-48 0,-9 3-8 16,-6-5-32-1,-9-1 32 1,0 0 40-16,0 5 96 16,-28-3 152-16,-9 5-40 0,-6-3-136 15,-5-1-72-15,-3-2-32 16,-2-1-48-16,14-3 0 0,3-3-40 15,12 0-296 1,11 0-280-16,13-6-328 16,21-13-321-16,11-4-375 15</inkml:trace>
  <inkml:trace contextRef="#ctx0" brushRef="#br0" timeOffset="71427.14">20646 8813 2616 0,'0'42'1024'0,"0"9"-424"15,0 6 65-15,0 4-57 0,0-5-160 16,0-8-240-16,0-10-104 15,0-12-104-15,-8-14 32 0,4-6 8 16,4-6-40-16,-4-22-192 16,1-6-1569-1</inkml:trace>
  <inkml:trace contextRef="#ctx0" brushRef="#br0" timeOffset="71833.33">20718 8457 4112 0,'0'0'1521'16,"0"17"-1185"-16,0 12-248 0,4 9 56 15,4 15-8-15,8 4-48 16,0 4-56-16,4 2-32 0,-5-9 0 31,-2-12 0-31,-2-7 8 16,-3-13-8-16,-4-12 0 0,1-7 0 15,-1-3 64-15,0 0 120 16,7-10-8-16,6-15-88 0,7-13-88 16,8-6-48-16,-6-1-16 31,2 0 64-31,-3 10 0 16,-9 16 200-16,-8 13 264 0,3 6-32 15,2 22-240-15,-2 23 600 0,10 5-79 16,-2 10-249-16,1-5-56 0,-3-5-184 15,-2-12-160 1,-3-12-48 0,-7-10-8-16,-2-9-8 15,5-5-264-15,0-2-424 0,20-16-545 16,4-12-151-16,-1-4-1120 16</inkml:trace>
  <inkml:trace contextRef="#ctx0" brushRef="#br0" timeOffset="72416.37">21646 8249 3488 0,'0'-6'760'31,"-7"1"-295"-31,-10 5 111 0,-3 0-48 16,-7 5-176-16,-6 23-96 15,1 19 64-15,0 32 296 0,1 30-112 16,15-2-128-16,5-8-136 31,6-17-152-31,5-21-80 16,0-1 0-16,9 0 0 0,10-15-8 16,9-14 72-16,7-8-32 15,14-14 352-15,7-9-87 0,0 0-129 16,2-19-88-16,-2-19-80 15,-7-9-8-15,-14-14-272 16,-7-12-161 0,-16-9-87-16,-12-10-72 0,0 6 96 15,-12 7 120-15,-8 16 32 16,-12 14 296-16,0 21 16 0,-3 18-8 16,-5 10 32-1,0 0 8-15,0 19-8 16,1 10 0-16,3-1 8 15,8 4 0-15,11-6 104 0,6-4 64 16,7 0 40-16,4-6 0 16,0 3 0-16,4-9 8 0,11 2 112 15,9-2-8-15,4-1 216 32,16-9 73-32,12 0-73 0,32 0 8 15,35-13-216-15,-7-9-192 16,-13 3-88-16,-23 6-48 15,-40 8-448-15,12 1-841 0,-9-2-223 32,-15 6-920-32</inkml:trace>
  <inkml:trace contextRef="#ctx0" brushRef="#br0" timeOffset="73093.57">22810 8690 3888 0,'8'0'760'16,"7"0"-567"-16,9 0 247 15,12-3 80-15,8-8-128 16,4 3-160-16,0-3-136 0,-12 9-64 31,-12-4-32-31,-5 6-128 0,-14 0-264 16,-5 0-392-16,-5 8-449 16,-10 6-255-16</inkml:trace>
  <inkml:trace contextRef="#ctx0" brushRef="#br0" timeOffset="73275.08">22822 8874 1952 0,'0'2'1016'16,"7"2"-568"-16,14 3 264 0,3-4 57 31,4 0-161-31,4-3-216 0,-1 0-216 16,5 0-152-16,0 0-24 0,7 0-416 15,-2-10-713-15,-9 1-1279 16</inkml:trace>
  <inkml:trace contextRef="#ctx0" brushRef="#br0" timeOffset="74065.82">23666 8503 1368 0,'0'0'680'31,"0"0"-504"-31,0 9 72 0,0 7 280 16,0 9 24-16,5 10 56 16,-5 9-128-16,4 11-15 15,-4-1-9-15,0-4-72 0,0-3-80 16,0-9-104-16,0-8-16 31,0-8-64-31,0-6-8 0,0-10-32 16,0-3-16-16,0 0 32 0,0-3-8 15,0 0-8 1,0 0 24-16,0 0 0 0,0-12-96 0,3-14-8 16,9-9-240-1,8-10 0 1,1-8-48-16,6-7-32 0,0 6 64 16,-2 7 40-16,-1 11 128 15,-9 17 24-15,-6 10 64 0,2 9 0 16,-3 0 48-1,1 19 32-15,2 9 8 16,-3 8 16-16,0 1 72 16,1 4-48-16,-6-2-48 15,-3-5 0-15,4-8-16 0,-4-8-24 16,4-5 40-16,0-7-16 0,-4-1-8 47,4-5-8-47,-4 0 0 15,5 0 0-15,2-5-16 16,5-14-32-16,8-12-64 0,8-10-128 16,-5-10 24-16,5-7-8 15,-7 11-32-15,-5 9 120 0,-1 16 88 16,-7 15 240-16,-4 7-80 16,5 13-152-16,-2 25 64 15,1 17 136-15,5 4 24 0,-6 2-56 16,1-1-8-16,0-6-40 15,-3-12-112-15,2-11-16 0,-3-5 8 16,4-11-8 0,0-8-248-16,16-7-448 15,0 0-576-15,0-3-2441 16</inkml:trace>
  <inkml:trace contextRef="#ctx0" brushRef="#br0" timeOffset="74598.81">24826 8588 2632 0,'3'-9'792'0,"5"-1"-472"16,-3-3 88-16,-1-2 129 0,0-8-225 15,-4 8-152-15,0-1-72 16,-8 0 128-16,-12 7-144 0,-8 9 16 16,-8 0-8-16,-12 18 88 31,-3 24 120-31,-9 11 8 16,8 15 72-16,5-3-120 0,14 6-104 15,10-14-80-15,10-10-8 16,13-12-48-16,0-9 40 0,0-10-8 0,20-10 24 15,8-6 152 17,8 0 16-32,7-10-40 0,2-12-104 15,2-13-32-15,-3-7-56 0,-4-5-72 16,-4-7-96-16,-4 1 8 16,-12 7 32-16,-5 15 128 0,-6 15 16 0,-9 10 272 31,0 6-32-31,0 9-216 15,0 23-40-15,-4 16 232 16,-5 6-16-16,5 0-104 0,4 2-16 16,0-1-88-16,4-7 0 15,20-4-8 1,12-3-32-16,37 4-416 16,-6-14-592-16,-7-11-872 0</inkml:trace>
  <inkml:trace contextRef="#ctx0" brushRef="#br0" timeOffset="76197.19">19762 8115 1072 0,'0'0'696'0,"-4"0"-192"15,-1 0-168-15,1 0-64 16,1 0-112-1,-9 0-112-15,8 0-40 16,-8 0 32-16,0 0 96 0,-1 7 24 16,-6 2-8-16,-5 13 24 15,-15 10 0-15,-14 19 72 0,-31 31 112 16,-39 43 17-16,-40 33-105 31,-13 10-72-31,2-12-56 0,13-19-72 16,26-27-64-16,23-18-8 15,21-18 0-15,27-20 0 0,17-7 0 16,-1 1 0-16,0 5-280 16,4 11-336-16,12-17-441 31,13-15-1791-31</inkml:trace>
  <inkml:trace contextRef="#ctx0" brushRef="#br0" timeOffset="77224.96">24670 7854 2472 0,'-4'0'880'0,"-3"0"-640"0,3 0-160 16,-1 0-32-16,-3 0-40 15,4 0-8-15,1 0 0 0,-1 0 0 16,0 0 88 0,0 0 200-1,-5 0 128-15,-6 0-111 0,-9 7-145 16,-8 18-16-16,-28 36 8 0,-35 43 112 15,-25 52 264-15,-20 34 24 16,-3 10-80-16,16-15-264 0,19-33-136 16,12-22-40-16,25-28-32 15,19-25-56 1,12-17-368-16,-12 16 16 16,9-6-536-16,-6-10-1321 0</inkml:trace>
  <inkml:trace contextRef="#ctx0" brushRef="#br0" timeOffset="79702.39">20634 11125 1936 0,'0'-6'992'16,"0"-1"-568"-16,0 1 8 0,0-4 232 15,0 1-87-15,0 3-209 16,-4-4 24-1,4 4 0-15,-3-4-88 16,-1 3-56-16,-1-4-80 0,1-2 8 16,-4-4-56-16,1 5-40 15,-6-7-32-15,-6 2-8 0,-5 5 40 16,-4-1-40-16,-4 4 8 16,-8 9-40-1,1 0-8 1,-6 12 48-16,2 27 24 0,2 9 16 0,6 15 144 15,10 10 16-15,10 4-128 16,7-8-32-16,8-3-16 0,0-12 32 16,4-9-48-16,12-13-48 31,4-13 40-31,4-7 0 16,8-12 16-16,0 0 0 0,15-9 40 15,1-20 8-15,-1-12-112 16,6-6-112-16,-9-8-16 0,-8 2-40 31,-4-4 104-31,-4-1 16 16,-9 10 48-16,-7 11-16 0,-4 11-16 15,-4 14 32-15,-4 5 0 16,4 7 0-16,-4 10-200 16,0 18 64-16,4 16 136 0,-1 11 144 31,2 4 32-31,3-1-16 0,0-7-88 15,3-3-16-15,10-10-16 0,-5-6-40 16,3-7 0-16,5-6-72 16,4-7-472-16,25-12-448 15,-10 0-456-15,-11-3-1889 0</inkml:trace>
  <inkml:trace contextRef="#ctx0" brushRef="#br0" timeOffset="79952.71">21177 11220 3464 0,'3'0'752'15,"9"0"-344"-15,4 0 561 0,7 0-73 16,5 0-192-16,4 0-272 31,0 0-128-31,-4 0-152 0,-4 0-96 16,-3 0-56-16,-2 0-432 15,-7-2-432-15,0 2-336 16,-4 0-553-16,-3 0-2119 0</inkml:trace>
  <inkml:trace contextRef="#ctx0" brushRef="#br0" timeOffset="80168.14">21287 11344 2184 0,'0'3'1176'16,"4"0"-608"0,9-3 441-16,2 0 7 0,9 0-208 0,1 0-160 15,-1 0-72-15,11 0-120 16,-3 0-216-16,8-3-240 15,16-10-456-15,-4 1-888 0,-13-4-2521 16</inkml:trace>
  <inkml:trace contextRef="#ctx0" brushRef="#br0" timeOffset="81087.5">22941 10766 1984 0,'-20'0'752'0,"-4"0"-520"31,-3 10-24-31,-5 15 144 0,-9 10 48 15,6 5 40-15,-1 9-152 16,8 2-95-16,8-3-65 16,8-1 32-16,8-9-72 0,4-3 24 31,0-7 8-31,16-8 16 16,4-11-8-16,4-3 16 0,4-6 16 15,0 0 16-15,4-18-56 16,0-7-72-16,4-11-40 15,-1-5-8-15,-3 0-48 0,-4-1 40 16,0 2 0-16,-9 7 8 16,-2 8 0-1,-6 9 0-15,-6 9 32 0,-5 7 88 16,0 0-56-16,0 0-64 16,0 23-48-16,0 8 48 0,-5 17 32 15,-2 10 32 1,7 8-32-16,0 10 72 15,0 1-8-15,12 2 32 16,4 0-8-16,0-3-48 16,3-5 8-16,-11-12 32 0,1-4-40 15,-9-8 320-15,0-6-240 16,0-9-32-16,-17-3 16 0,-15-10 56 31,-7 0 168-31,-21-3-168 16,-7-10-136-16,-17-6 0 0,-8 0-56 15,-4-6-8-15,1-20 8 16,11-2 0-16,9-7-32 0,23-7-8 31,27 1-328-31,25-6-536 16,49-23-96-16,22 9-184 16,5 5-1385-16</inkml:trace>
  <inkml:trace contextRef="#ctx0" brushRef="#br0" timeOffset="81555.25">23794 10890 3168 0,'-36'6'680'16,"-4"4"-192"-16,-12 2 257 0,5 11-185 16,-2 0-240-16,10-2-168 15,3 5-88-15,12-5-56 0,9 2-8 32,10-4-56-32,5-3-16 15,0 0 40-15,16-7 32 0,8 1 0 16,8-4 0-16,8 4 8 15,-1-1 40-15,6 1-16 0,-6 2 8 16,1 1-16-16,-8-1-24 31,-12 5 0-31,-9-5 0 16,-6 5 0-16,-5-5 120 0,-5 1 144 16,-18 0 128-16,-12 2-80 15,-6 1-112-15,-6-6-88 0,-5 5-56 16,3-5-56-16,-6-4-56 15,3 1-176 1,9-7-248-16,2 0-56 16,13 0-24-16,9-7-264 0,10-2-1377 15</inkml:trace>
  <inkml:trace contextRef="#ctx0" brushRef="#br0" timeOffset="81839.48">24124 11062 2168 0,'0'25'848'16,"0"10"-232"-16,-8 3 8 0,1 3-7 31,-1 1-137-31,8-11-256 16,0-2-88-16,0-10-32 15,0-7-32-15,0-5-40 0,0-7-32 16,0 0-344-16,0-13-504 16,0-9-1513-16</inkml:trace>
  <inkml:trace contextRef="#ctx0" brushRef="#br0" timeOffset="82265.89">24208 10836 3744 0,'8'13'752'15,"1"3"-351"-15,2 9 455 16,1 7-104-16,4 3-192 0,0 3-264 0,0-1-152 15,-8 2-72 1,4-1-64-16,-8-10 0 16,0-5 8-16,-4-7-16 15,4-7-16-15,-4-5-80 16,0-1-72-16,0-3-48 0,7 0 0 16,1-7 40-16,5-12 24 15,6-10-168-15,5-2 136 0,4-7 128 16,0 9 56-16,0 4 0 31,0 12 128-31,0 11 64 16,-4 2 184-16,3 12 40 0,-3 23-8 31,0 6 192-31,-7 9 80 16,-2-2-55-16,-7 4-225 0,1-11-208 15,-2-10-120-15,-3-6-64 16,0-12-8-16,4-7-240 15,24-9-777-15,0-13-423 0,-1-12-1192 0</inkml:trace>
  <inkml:trace contextRef="#ctx0" brushRef="#br0" timeOffset="82917.41">25407 10620 2816 0,'0'-7'568'0,"-11"1"-200"16,-6 0 264-16,-7 6-183 0,-7 0-225 16,-13 12 24-16,-8 24 120 15,-4 18 32-15,1 15 152 0,-5 14 24 31,12 6-224-31,8 4-208 16,9-8-96-16,10-10-40 0,10-10-8 16,11-15-8-16,0-9 8 15,11-5 40-15,13-14 152 16,12-7 16-16,8-11 24 0,8-4 32 31,15-4-72-31,2-18-104 0,-2-16-88 16,1-9-88-16,-5-21-136 0,-3-19-200 15,0-29-72-15,-13 9-144 16,-15 5 16-16,-19 22-40 16,-13 27 232-16,0 5 432 15,-17 8 0 1,-6 14 0-16,-13 10 0 16,-8 6-32-16,-8 10 32 0,-4 0 32 15,1 6-32-15,-5 14 88 16,8 1 88-1,9 9-16-15,2 1 32 16,9 7-40-16,13 0-32 0,6 1 16 16,10-2 120-16,3-1 144 15,7-5 56-15,17 1-24 0,12-4 0 16,9-5-56-16,6-4 8 16,9-3-127-16,12-7 47 0,11-3-48 31,5-2-96-31,3-4-136 15,-7 0-24-15,-12 0-384 0,-12 0-369 16,-12 0-511-16,-24 0-344 16,-13 0-977-16</inkml:trace>
  <inkml:trace contextRef="#ctx0" brushRef="#br0" timeOffset="84318.65">20028 10353 2056 0,'0'0'992'0,"0"0"-616"16,0 0 0-16,21 0 288 15,7 0 361-15,19-3-513 0,33-10-232 32,47-2 72-32,64-4 0 15,37-8 32-15,31 2-88 16,8 0-72-16,8-2-88 0,23 0-56 16,14 2-48-16,6 0 24 31,-3 6-8-31,-16 3-48 0,-17 0 0 0,-23 7-8 15,-20-4 8-15,-20 7-8 16,-19-5-56-16,-37-1 16 16,-32 3 48-16,-35 2-72 0,-28-3-96 15,-4 1-72-15,11-4 48 16,13-2 8-16,8-2-16 16,-12-1-24-1,-13 5 32-15,-15 3 64 16,-24 4 0-16,-16 3-48 0,-12 3 72 15,-4 0 48-15,0 0-64 0,0 9-144 32,-4 7 8-32,-1 3-352 15,5 13-289-15,0-10-359 0,13 1-1368 16</inkml:trace>
  <inkml:trace contextRef="#ctx0" brushRef="#br0" timeOffset="84709.61">25978 10147 1896 0,'7'0'648'0,"5"3"-480"15,1 0-64 1,2 1-24-1,1 5-56-15,-4-3 8 16,0 1 216-16,-4 2 192 0,0 4-48 0,-4 4-32 16,-4 11 169-16,0 9-185 15,0 11-40-15,-4 13 8 16,-9 5-120 0,2 29-96-16,-1 26 0 15,4 25-8-15,-4 6 32 0,4-24-40 16,1-31-40-16,-6-36-32 0,5-7-8 15,-3 6 0-15,-6 5-8 16,-3 1-24 0,1-12-112-16,-5-3-88 15,7-4-144-15,2-6-160 16,7 10-353-16,-1-13-295 16,6-7-520-16</inkml:trace>
  <inkml:trace contextRef="#ctx0" brushRef="#br0" timeOffset="85601.59">25834 12216 1120 0,'-13'11'640'0,"2"5"-416"16,-1-3-152-16,-12 2 728 15,4 1-304 1,-8 0-72-16,-12-4 384 16,-8 1-47-16,-11 0-273 15,-17 3-360-15,-27-1-64 0,-41-1-32 16,-63 2-32-16,-48-14-56 0,-28 2-80 15,-12-4-16 1,4 0 96-16,-4-11 56 16,5 5 112-16,11 6 144 15,12 0-104-15,23 4 208 16,29 12 64-16,13 3-288 0,15-6 48 31,3 0-144-31,5-4-40 0,-5 0 0 16,5-5-56-16,-4-4-40 15,3 0 0-15,9 0-48 16,7-13 24-16,13 4 112 0,27-1 8 16,38 3 0-16,26 4 88 15,15 0 136-15,6 0 64 32,3 0-72-32,0 3-144 0,20 0-64 15,8 0-8-15,8 0 0 16,0 0-152-16,4 0 0 0,8 0 56 0,-4 0 16 15,0 0 40 17,0 0-8-32,-8-4 48 15,4-11 32-15,-1-7-16 0,2-7-16 0,-5-13-48 16,0-8-88-16,0-11-160 16,0-9-192-16,0-21 8 0,0-37-8 0,-12-27-185 15,4-10-23-15,4 7 584 31,0 17 112-31,4 46 128 16,0 25 304-16,0 26-176 0,0 19-87 16,4 2 215-16,4 4-64 15,0 0-200-15,4 3-88 0,0 7-32 32,-1-8 56-32,6 5 80 15,-2-1 40-15,-2-3 192 0,-6 1 40 16,-3-1-72-16,0 3-112 15,1 1 40-15,-5 5-16 0,0 1-128 16,0 6-112-16,0 0-8 16,0 0-104-16,0 0-240 31,0 0 64-31,4 0-56 0,0 0-248 16,3 13 192-16,1 1-248 15,-4 0-745-15</inkml:trace>
  <inkml:trace contextRef="#ctx0" brushRef="#br0" timeOffset="88534.24">11538 5988 2536 0,'0'0'584'0,"0"3"-448"16,4 0-96-16,-4 0 16 15,4 4 112-15,-4 2 64 16,4 0 48-16,0 11 16 15,0-5 32-15,0 8 1 0,0 6-57 16,0 5 24-16,0 4-80 16,0 7 88-16,-4 2-16 15,4 4-64 1,0-6-16-16,-4-7-56 16,4 0-88-16,-4-13 0 15,0-3 16-15,3-5-40 0,-3-9 8 16,0-1 0-16,0-7 40 15,0 0 72-15,0 0 48 0,5-2 32 32,3-15 112-32,0-15-200 15,3-9-152-15,6-13-96 16,-1-7-56-16,3-2-104 0,-2 0-32 16,2 6 128-16,-3 12 48 15,-4 20 64-15,-3 9 48 0,-2 16-56 31,-3 0 56-31,0 32 0 0,4 10 24 16,1 11 80-16,-9 14 160 16,3-4-32-16,1-5-80 0,0-11 16 15,0-9-72-15,0-16-88 16,4-6 40-16,-4-16-40 16,4 0 0-1,0 0 88-15,8-22 80 0,4-10-64 16,4-15-112-16,0-7-272 15,0-7-32-15,-1 1-40 16,-3 3-56 0,-8 13 80-16,-3 15 216 15,-6 19 104-15,-3 10 88 0,0 16-88 16,0 22 0-16,0 19 96 16,0 10 104-16,0 7-88 0,4-5-40 15,4-8-64-15,0-10-8 16,4-13-24-16,4-10-272 0,8-19-248 31,-4-9-704-31,-4 0-1081 0</inkml:trace>
  <inkml:trace contextRef="#ctx0" brushRef="#br0" timeOffset="89216.66">12108 5366 1824 0,'-21'0'592'16,"-10"0"-440"-16,-5 6-112 15,-11 10 24-15,-9 12 32 0,0 7 104 31,-4 10 64-31,-4 9 152 16,-3 12-8-16,-13 23 88 16,-8 28-7-16,1 36-9 0,3 6 8 15,28-7-256-15,32-31-48 16,20-42-72-16,4-18-72 0,8-4-8 31,20 3-32-31,16 7 0 0,16 6 16 16,4-13 144-1,3-9-64-15,1-10 0 0,8-15-8 0,-1-14 104 16,25-12 184-16,36-41-112 16,23-32-16-16,-12-10-16 15,-36 8-128-15,-38 17-72 16,-41 11-32 0,3-29 0-16,-7-36-56 15,-20-37-136-15,-8-14-144 0,-28 5-8 16,-19 15 136-16,2 36 48 0,10 27 152 15,3 26-72 1,8 22-184-16,-4 6 72 16,-4 12 72-16,-4 7-48 15,-7 7-176-15,2 21-224 16,-2 15-8-16,-17 18-33 0,8-7-255 16,12-9-1312-16</inkml:trace>
  <inkml:trace contextRef="#ctx0" brushRef="#br0" timeOffset="135180.07">23754 11764 224 0,'0'0'368'0,"4"-4"-248"16,0 1-96-16,0-1-16 15,4 4-8 1,-4 0-8-16,0 0-32 16,-4 0 40-16,0 0-56 0,0 0-583 15</inkml:trace>
  <inkml:trace contextRef="#ctx0" brushRef="#br0" timeOffset="138041.97">19965 13484 2112 0,'0'-3'704'0,"0"-1"-456"0,0 4 264 16,0-2 96-16,0-2-248 31,0 4-103-31,0 0 95 16,0 0 48-16,0-3-48 0,0 0-8 16,0 0-80-16,0-4-64 15,0-2-104-15,0 3-48 0,0-4-40 16,-4 1 104-16,0 2 8 15,0 1-16 1,-4 0-16-16,8-1-48 16,0 7-8-16,0 0-32 0,0 0 0 15,0 0 0-15,0-4 0 16,0 4 0-16,0 0 8 0,0 0 0 16,0 0-8-1,0 0 0-15,0 0-72 16,0 0-8-16,0 0 72 15,0 0 8-15,0 0-8 0,0 0 8 16,0 0-8-16,0 0 0 16,0 0-24-16,0 0 32 0,0 0-8 31,0 0 0-31,0 0 8 16,0 0 0-16,0 0 0 15,0 0 32-15,0 0 0 0,0-2-16 16,-5-1-16-16,2 0-16 15,-5-8-112-15,0 3-16 0,0 2-24 32,-4-1-24-32,0-3 96 15,0 8 24-15,0-3-72 0,-3 5 32 16,-2 0-64-16,-7 7 136 16,0 21 40-16,1 11 32 0,-5 2 64 15,8 7-8-15,-1-1-24 16,10 0 32-1,3-5 0-15,4-7-40 16,4 0 8-16,0-3 32 0,0-7-56 16,8-6 32-16,4 0-8 15,4-9-64-15,-1-7-80 0,10-3 80 16,-1 0 32-16,11-16 24 16,-3-19-56-1,8-3-72 1,-8-10 0-16,-4-3-72 0,-4 0 24 0,-8 4-72 15,-8 9 64-15,-4 13 128 16,0 9 0-16,-4 10 32 0,0 6-32 16,0 0-48-16,0 6-40 31,0 16 88-31,0 3 16 16,0 14 64-16,0-1-16 0,0 0-16 15,0 3-16-15,3-6 8 0,-3-7-40 16,4-5-8-16,1-7-160 31,3-16-360-31,0 0-473 16,3-10-1319-16</inkml:trace>
  <inkml:trace contextRef="#ctx0" brushRef="#br0" timeOffset="138307.26">20352 13125 2424 0,'0'115'1256'15,"0"-4"-328"1,-8 0-111 0,-5-34-273-16,9-27 0 15,1 7-328-15,-1 0-64 0,0 0-40 16,0-12-56-16,4-14-48 0,0-9-8 15,0-6-40-15,0-13-296 0,-13-3-304 16,6-19-24-16,-10-9-1665 16</inkml:trace>
  <inkml:trace contextRef="#ctx0" brushRef="#br0" timeOffset="138488.78">20101 13553 1760 0,'11'5'1144'0,"10"-3"-120"16,10 2 81-16,13-4-137 15,12 0-264-15,7 0-296 16,5-6-240-16,4-11-168 0,24-18-264 16,-21 6-696-16,-7-2-817 0</inkml:trace>
  <inkml:trace contextRef="#ctx0" brushRef="#br0" timeOffset="139425.19">21371 13151 184 0,'0'-4'2352'16,"0"4"-1576"-16,0 0-208 16,0 0 104-16,0 0-231 0,0 0-185 31,0-3-32-31,0 0-32 15,-3-4-128-15,-10 5-56 0,1 2 104 16,1-7-72-16,2 7 40 16,1 0 8-16,5 0-72 15,3 0 16-15,-4 0 0 0,4 0 0 32,0 0 32-32,0 0-56 15,0 0 24-15,0 0-32 0,0 0 0 16,0 0 0-16,0 0 88 0,0 0-8 15,0 0 56-15,0 0-72 16,0 0-8-16,0 0 0 0,0-3 40 16,0 3 48-1,0 0-8 1,0-3 24-16,0 3 24 0,-13-3-24 16,5-1-152-16,-7 4 0 15,-1 0-8-15,0 0-40 16,-4 7 0-16,-4 18-48 0,0 20 24 0,1 15 64 31,2 13 64-31,6 10 56 16,6 2-24-16,9-5-16 0,0-4-16 15,17-13-64-15,7-12-8 16,8-13 8-16,7-13 8 16,1-12 24-16,12-6 72 0,0-7 32 31,-5-7 0-31,5-21-64 0,-8-10 0 15,-9-13-72-15,-11-10-104 16,-7-8-144-16,-13-14-112 16,-4-2-176-16,-8 3 88 0,-16 5 168 15,-4 13 280-15,0 19-8 32,-4 17 8-32,0 12 0 0,-3 13-96 15,-1 3-120-15,-9 3-16 16,6 20 112-16,7 3 64 15,0-1-48-15,4 3 32 0,8 1 72 16,1-1-8 0,6 4-32-16,5-4 0 15,5-3 16-15,3 1 24 0,0-3 48 16,3-9 144-16,18 3 120 16,6-4-8-16,9-7 96 0,8-6-16 15,4 0-104-15,3 0-48 0,-3-9-48 31,0-7-104-31,-4 3-80 16,-1-6-248-16,2-4-456 16,-9 4-728-16,-12 0-2537 0</inkml:trace>
  <inkml:trace contextRef="#ctx0" brushRef="#br0" timeOffset="139758.29">22112 13430 2560 0,'4'3'1216'16,"0"0"-840"-16,5-3 281 0,-1 4 47 15,-1-1-240-15,1 0-168 16,1 0-112-16,-2 0-80 16,1-3-24-16,4 0-80 0,-4 0-128 15,8 0-280 1,-4 0-544-16,-4-6-1441 15</inkml:trace>
  <inkml:trace contextRef="#ctx0" brushRef="#br0" timeOffset="139954.31">22116 13547 136 0,'0'0'3856'16,"0"0"-3232"-16,0 0-423 15,0 0 407-15,13 4-192 0,10-4 88 32,1 2-56-32,4-2-144 15,4 0-160-15,0 0-144 16,16 0-560-16,-8-2-544 0,-1-8-1329 0</inkml:trace>
  <inkml:trace contextRef="#ctx0" brushRef="#br0" timeOffset="140474.21">23041 13268 2376 0,'0'-13'1144'16,"0"1"-848"-16,0 2-104 15,-4-2 344-15,-8 2-191 0,-8 3-273 16,0 5 0 0,-8 2-8-16,-8 0 16 15,-4 9-8-15,-3 13 32 16,-1 10 128-16,4 3 32 16,8-1-88-16,8 1-96 15,9-2-80-15,10-5-8 0,5-9-48 16,0-6 8-16,9-4 48 0,14-9 0 31,9 0 160-31,-1 0-56 16,10-6 0-16,-2-10-104 15,1-6-104-15,1 3-72 0,-10-3 24 16,-3 8 88-16,-8 6 64 16,-13 8 0-16,-2 5 0 0,-5 24 0 15,0 16 424-15,0 9 112 16,0 7-72-1,-9 2-120-15,2-7-176 16,-1-1-104-16,-4-4-64 0,4-11 0 16,4-5-32-16,0-3-96 15,4-6-208-15,0-7-184 16,8-3-136 0,12-9-288-16,4-7-1385 15</inkml:trace>
  <inkml:trace contextRef="#ctx0" brushRef="#br0" timeOffset="140886.13">23686 13452 3288 0,'0'-6'1096'0,"0"-4"-727"0,0 7 231 31,-8 0 24-31,-12 3-336 16,-4 0-240-16,-8 25 8 16,0 13 104-16,-3 13 0 0,7 7-16 15,0 2 16-15,12 0-112 16,4-3-24-16,8-9-16 0,4-10-8 16,4-6 0-16,20-10 0 31,8-9 152-31,8-10 104 15,0-3-32-15,7 0-24 0,-6-13-80 0,-2-12-56 16,-11-10 8-16,0-11-32 16,-16-4-40-16,-12-13-40 15,0-4-200 1,0-5-224-16,-24 1-136 16,0 14-8-16,-4 12 392 0,-3 20 128 15,3 19 8-15,3 6-96 0,-6 12-352 16,6 18-673-16,14-9-1127 15</inkml:trace>
  <inkml:trace contextRef="#ctx0" brushRef="#br0" timeOffset="141232.75">24141 13230 2320 0,'-17'0'1256'0,"-2"0"-728"15,-1 13 8-15,4 9-103 0,0 3-265 32,4 1-104-32,7-1-32 15,2 0-32-15,3-5 32 16,0-4 16-16,20-4 48 0,4-5 64 0,8-5 32 15,3-2-16-15,1 0-80 16,-8-15-32-16,-4-7 0 16,-8-6-16-1,-8-5-48-15,-8 1-104 16,0 1 0-16,-12 5-24 16,-7 6-72-16,-34 15-184 0,9 2-521 15,-3 3-1367-15</inkml:trace>
  <inkml:trace contextRef="#ctx0" brushRef="#br0" timeOffset="143066.35">21033 14808 1632 0,'-8'0'488'16,"-12"0"-352"-16,-8 6-88 15,-4 13 184-15,-8 3 40 16,-4 10 32-16,-7 6 144 16,-1 3 200-16,0 4-79 15,4-1-25 1,8 1-128-16,13-8-136 0,10-2-56 15,10-5-120-15,7-2-48 0,0-3 8 16,11 1 48-16,10-7 8 16,7 0-8-1,3-3-32-15,1-3-80 16,0-3 56-16,4-10 8 16,-1 0-56-16,10 0 8 0,2-23-16 15,5-5-128-15,4-14-64 16,-5-9-72-16,-6-2 8 0,-6-8-88 31,-15 1 48-31,-4-1 176 16,-12 17 120-16,-8 9 0 15,0 19 280-15,0 6 112 0,0 10-64 16,-3 10-176-16,-10 28-152 16,-2 10 96-16,2 12 32 0,1 7 120 31,5-3 8-31,7-4-56 15,0-7-88-15,0-1-112 0,4-15 0 16,15-11-128-16,9-7-192 0,24-13-336 16,-4-6-216-1,-1 0-1617 1</inkml:trace>
  <inkml:trace contextRef="#ctx0" brushRef="#br0" timeOffset="143340.62">21694 15079 2568 0,'5'0'960'15,"14"0"-640"-15,9 0 681 0,16 0-177 31,11-7-360-31,14-3-120 16,2-3 0-16,-3 1-40 16,-12 5-304-16,-17 1 0 0,-22 6-472 15,-17 0-272-15,0 0-505 32,-13 0-999-32</inkml:trace>
  <inkml:trace contextRef="#ctx0" brushRef="#br0" timeOffset="143536.1">21667 15265 760 0,'19'0'2584'16,"5"0"-2032"-16,12 0 152 16,8 0 233-16,-4 0-257 15,-5 0-248-15,5-6-144 0,-8 2-168 16,4 1-120-1,0 0-40-15,19-6-512 16,-10-1-512-16,-6 1-1609 0</inkml:trace>
  <inkml:trace contextRef="#ctx0" brushRef="#br0" timeOffset="144736.81">23016 14947 2216 0,'-3'-9'784'0,"-1"3"-424"15,0-4 256 1,-4 1 0-1,-4 0-311-15,-4-2-89 0,0 2 40 0,-3 4 72 16,-6 0-32-16,1 5-176 16,-8 5-56-16,-7 20 32 0,3 12 32 15,-4 11 48-15,4 6-16 32,12-4 16-32,8-2-64 0,13-6-80 15,3-11-32-15,0-8 0 16,24-8 40-16,3-5 48 0,13-10 64 15,7 0 88-15,9-3-96 16,0-16-144-16,4-7-40 31,-9 1-168-31,-6-3-64 0,-10-4 16 16,-10-4 96-16,-5 5 120 16,-9-1 40-16,-7 10 72 0,0 5 8 15,-4 5 144-15,0 12 32 16,0 0-168-16,0 4-88 31,-4 18-144-31,-3 13 72 0,3 4 72 16,4 11 0-16,0 0 40 0,0 4 8 15,4 3-8-15,15 4-32 0,1-1 40 16,8 8-40-16,-4-6-8 16,0-1-8-1,-4 2 8 1,-8-2-40-16,-8-8 40 0,-4-2-16 0,-4-7 16 15,-20-6-8-15,-12-6 8 16,-16-3 40-16,-15-6 16 0,-34-11-56 31,-34-5 8-31,4-7-8 16,15 0-112-16,25-10 104 0,23-12 8 16,-3-10-224-16,-21-35-616 15,20 7-488-15,16-1-3281 0</inkml:trace>
  <inkml:trace contextRef="#ctx0" brushRef="#br0" timeOffset="145499.32">20586 14611 1736 0,'0'0'1616'0,"0"0"-896"16,0 0-248-16,0 0 9 31,0 0-209-31,0 0-200 16,-4 0-24-16,4 0 128 0,0 0 112 15,0 0 24-15,0 0-48 16,0 0-56-16,0 0-72 0,0 0-88 0,13 0-48 16,26 0 0-1,49-3 64 1,67-7 88-16,89-5-56 16,59-2 32-16,35 4 0 0,-4 7 112 0,-35 0-24 15,-24 4 16-15,-39-2-232 16,-45 4-104-16,-56-7-224 0,-44 7 40 31,-39 0 0-31,-24-3-64 16,-12 3-16-16,0 0 104 15,-4 0 224-15,-12 0 40 0,0 0 0 16,4 0-40-16,1 0-224 16,2 0-344-16,9 14 15 0,-4 5-423 31,0-7-1376-31</inkml:trace>
  <inkml:trace contextRef="#ctx0" brushRef="#br0" timeOffset="145815.49">23658 14665 1928 0,'0'7'744'16,"0"8"-584"-1,0 12 408-15,0 17 48 16,0 12-80-16,0 20-103 0,0 11-17 16,0 4-136-16,0 7-136 15,4 1-24-15,-4-3-80 16,4-8-32-16,-4-2-8 0,5-13-48 0,-1-13-8 31,3-5-64-31,-3-15 8 16,4-5-176-16,4 0-513 0,-8-9-639 15,0-11-632-15</inkml:trace>
  <inkml:trace contextRef="#ctx0" brushRef="#br0" timeOffset="146345.29">23714 15891 1408 0,'0'0'1256'0,"0"0"-824"15,0 0-192-15,0 0 40 16,0 0-152-16,0 7-120 16,-4 7 160-16,-8 3-16 0,0-2-24 31,4-3 8-31,-8 5 64 16,-3-7 1-16,-5 3-33 0,-16-7 56 15,-12 0 72-15,-36 1-208 16,-47-7-8-16,-72 0 8 15,-44 0-88-15,-20 0-24 0,16 0-56 16,40-4 80-16,24-2 384 16,27 6 160-1,36 0-312-15,33 0-176 0,31 6-56 16,8 4-8-16,4-1-216 16,-3 4-104-16,-1 0-16 15,4-1 48-15,5-1-72 0,2-6-313 0,2-2 49 31,-2-3 368-31,6 0 264 16,-1 0 136-16,5-6 232 0,3-3 177 16,4 2-89-16,0-2-224 15,4-1-104-15,7 4 0 16,6-1 56 0,3 7-8-16,4-3-104 15,4 3-40-15,0 0-32 0,0 0-8 16,0 0-16-16,0 0 24 15,0-3 0-15,-5 3-48 16,-2-3-96-16,3 0-232 0,-4-3-200 16,0-4 295-16,0 1-15 31,0-10 24-31,4-4 96 0,4-31-136 16,0 10-592-16,0-4-600 0</inkml:trace>
  <inkml:trace contextRef="#ctx0" brushRef="#br0" timeOffset="146618.81">20670 15230 1152 0,'-4'-19'528'0,"4"4"-16"0,0-2 8 15,0 4 224-15,0 8-240 16,0 5-144-16,4-3-16 16,0 3-47-16,0 0-121 15,-4 0 40 1,4 0 112-16,-4 0 56 15,0 0-48-15,0 0-64 0,0 0-56 0,0 0-96 16,0 0-120-16,0 0-8 16,0 0-48-16,0 0-32 15,0 0-64 1,0 0-8-16,0 0-136 16,0 0-88-16,0 0-40 0,0 0-152 15,0 3-369-15,0 2-703 0</inkml:trace>
  <inkml:trace contextRef="#ctx0" brushRef="#br0" timeOffset="147498.46">24642 14932 3248 0,'-4'-3'776'16,"1"-1"-576"-16,-9-2 321 15,3 3-41-15,-2-4-240 0,-6 5-96 16,-2 2 8 0,-9 0 96-1,-4 0-40-15,-3 12-16 0,3 7 96 16,4 4-72-16,4 5-104 15,7-3-104-15,9 1 40 16,8-4-48-16,0-3 0 0,0-3 0 0,12-6 0 31,8 2 8-31,1-9-8 16,3 0 8-16,3-3-24 0,6 0 16 16,2-6-168-16,1-6-88 15,-8-2-16-15,-4 2 56 0,-9 5 112 16,-3 7 56-16,-12 0-80 31,0 23 128-31,0 15 88 16,-4 16 456-16,-11 16 16 0,-2 0-216 15,6 3-160-15,-2-7-120 16,9-11-32-16,4-12-32 0,0-13 0 16,0-8-272-16,4-16-320 31,9-3-312-31,7-3-809 0</inkml:trace>
  <inkml:trace contextRef="#ctx0" brushRef="#br0" timeOffset="147683.54">25025 15396 4777 0,'0'0'2352'0,"0"0"-2072"0,0 0 72 15,0 0 24-15,0 0-376 0,12-5-1344 32,3 3-192-32,6-4-569 15</inkml:trace>
  <inkml:trace contextRef="#ctx0" brushRef="#br0" timeOffset="148332.85">25260 14991 4136 0,'-32'-12'1177'0,"4"5"-785"15,0 1 320-15,9 6-72 16,6 0-504-16,9 0-136 0,4 25-200 15,0 5 88-15,8 8 40 0,16 3 64 16,8 10 8-16,9-4 264 16,-2 7 64-1,5 1-48-15,-4-1-152 16,-8-7-80-16,-4-6-40 16,-13-6-8-16,-11-10 8 0,-4-1 0 15,0-9 32-15,-8-2 56 16,-12-8 56-16,-4-1-48 0,5-4-16 0,-9 0 16 31,11 0-16-31,-2-22-88 16,-1-7-152-16,8-6-152 15,4-6-72-15,8 0-32 0,0-3 24 16,12-2 128-16,16 8 184 16,8 7 72-16,7 2 0 0,13 6 0 31,0 4 0-31,4 1 0 15,0 5-8-15,-4 4 8 0,-5-1 0 16,-11 4-8-16,-8 2-152 16,-12-1-88-16,-12 5 56 0,-4 0 192 15,-4 0-16-15,0 0 16 32,0 0 0-32,0 0 8 15,0 22 0-15,-4 10 32 0,-4 9 328 16,0 9-24-16,4 10 112 15,0 1-176-15,4-7-128 0,-4 0-72 0,4-9-32 16,0-10-48 0,0-7-104-1,0-6-256-15,0-9-216 16,4-13-216-16,0 0-424 0,4 0-1689 16</inkml:trace>
  <inkml:trace contextRef="#ctx0" brushRef="#br0" timeOffset="148923.29">26068 15348 2856 0,'0'25'1064'15,"0"7"-167"-15,0 6 47 16,0 3 0-16,0-2-296 31,0-8-280-31,0-8-104 0,0-9-16 16,0-7-112-16,0-3-64 16,5-4 16-16,-5 0-48 0,8 0-40 15,-4-13-88-15,7-10-208 16,-2-6-160-16,6-4 136 15,-2 1 32 1,-1 6 80-16,-5 7 168 0,-3 10 40 16,0 9 56-16,-4 0 184 15,0 0-88-15,0 0-120 0,0 0-32 16,0 3 56-16,0 3 32 16,0-3-8-1,0 0 40-15,5 1 8 16,6-4-72-16,5 0 40 0,4 0 24 15,4 0-104-15,-3-7-16 16,-2-5-152-16,-3-1-48 0,-8 4 48 16,0 2 104-16,-4 4 16 15,-4 3 32-15,0 0 24 16,0 16-24 0,0 3 144-16,0 6 32 15,0 1-56-15,0-1-64 0,0-3-56 16,0-6 0-16,3-7-176 15,6-5-200-15,15-4-256 32,-1-11-416-32,1-7-673 0</inkml:trace>
  <inkml:trace contextRef="#ctx0" brushRef="#br0" timeOffset="149155.46">26893 14846 2000 0,'-4'54'1416'16,"-27"37"-15"-16,-25 40-257 0,0 21-136 15,-3-5-24-15,3-7-416 16,12-27-264-16,0-17-136 16,12-20-120-16,0-18-48 15,4-8-432-15,-3 1-360 16,-1 0-200-16,8-9-32 15,12-14-64-15,12-28 303 0,28 0-415 16</inkml:trace>
  <inkml:trace contextRef="#ctx0" brushRef="#br0" timeOffset="149534.18">26910 15509 2000 0,'0'-12'2168'0,"0"2"-1784"0,-8 2 329 16,-1 1 31-16,2 7-272 15,-5 0-320-15,0 0-152 0,4 0-8 16,-4 9 8-16,7 1-48 16,2 3-48-16,3 2 96 31,0 7 24-31,0 7 32 0,3-3 24 15,6 2-80-15,7 0 96 0,0-1 72 16,8 0-72-16,-1-4 16 0,1-1 16 16,-3-3-16-16,-6-6-40 15,-11-5-72-15,-4-1 0 16,0-7 0-16,0 0 40 16,-28 0 208-1,1 0-104-15,-10-15-88 0,5-2-56 16,4-1-296-16,9-4-120 0,3-4-120 15,16-15-296-15,8 6-785 16,12 2-1727-16</inkml:trace>
  <inkml:trace contextRef="#ctx0" brushRef="#br0" timeOffset="149945.6">27248 15272 744 0,'0'0'3760'0,"0"0"-3231"16,0 0-169-16,4 0 168 31,17 0-376-31,2 0-56 0,5 0 80 16,4 0 40-16,-8 0-8 15,-13 2-72-15,2 5-128 0,-13-1 0 0,0 11 56 16,0-2 128-16,-17 7 64 16,-6 7-48-1,-1 3 8 1,-4-4-88-16,4 1 64 0,4-7 16 16,0 1-8-16,13-8-48 15,-2-1-64-15,9-6 0 16,0-1-80-16,0-4 48 0,4 4 32 0,12-4-32 15,8 6 32-15,16-6 32 16,8 3-120 0,11-6-176-16,17 0-976 15,-8 0-528-15,-16-9-3497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0-09-29T19:46:15.5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22758 12421 1360 0,'0'0'1064'0,"0"-5"-776"0,0 5-16 16,0 0 200-1,0 0-128-15,-4 0-192 16,-4 0-8 0,0 0-24-16,-8 0 24 0,-8 0-96 0,-12 17-16 15,-12 8-24-15,-19 14 152 16,-33 24 41-16,-44 26 127 0,-43 31 8 31,-20 14-56-31,0-1-32 16,11-5-16-16,18-14-64 0,-1 3 56 15,3 4-32-15,4-4-80 16,26-6-32-16,26-19-48 0,28-12 0 16,29-19-24-16,3-5-8 31,-4 8 32-31,-12 3-24 15,-12 5-8-15,9-8 8 0,-1-6-8 16,5-11 8-16,7-9 0 16,8-10 32-16,8-9-32 0,13-2 32 15,14-12-8-15,5 1-32 16,9 1 8 0,3-7 0-1,-5 3 24-15,2 4-24 0,-2-3 0 0,2-4 0 16,7 2-8-16,0 1 0 15,0-3 16-15,4 0-16 0,0 0 0 16,0 0 8-16,0 0 24 0,0 0 48 31,0 0-40-31,0 0 0 16,0 0-32-16,0 0 0 0,0 0-8 16,0 0 40-16,0 0 8 15,0 0-16-15,0 0-24 0,0 0 24 31,0-3-32-31,0 1 8 16,0 2-8-16,0-4 8 0,0-3 0 16,0 4-8-16,0-4 8 15,0 1 0-15,0-6-8 0,0-7 0 16,12-3-48-16,4-7 40 31,3-10-24-31,5-1 24 16,4-8-32-16,-3-3-56 0,6-10-72 15,-3-5 40-15,8-7-72 16,-4 4-112-16,-4 2 72 0,0 16 112 16,-17 16 88-16,1 16 40 31,-12 13 32-31,0 3-32 0,0 3 0 16,0 0-48-16,0 6-80 0,0 13 16 15,-12 9 104-15,-4 7 8 16,1 10 0-16,-10 9 0 0,1 0 8 15,-4 9 0 1,1-3 16 0,-1 4-16-16,-7-4 48 15,3 1-24-15,-1-7 0 0,-3-7-24 16,4-6-8-16,8-6 0 0,9-12 0 16,-2-4 8-16,14-6-8 0,-5-7-8 15,8 0 0-15,0-3-48 31,0 1 24-31,0-1 32 0,0-3 0 16,4 0 72-16,8 0 0 16,4 0-40-16,8 0 40 15,8 0 8-15,3-3-32 0,14-10-24 16,2-4-16-16,12 3 0 31,10-12 0-31,6 1-8 0,9-1 16 16,3 4-16-16,-7-1 32 15,0 11-32-15,-8 2 0 16,-13 10-8-16,-7 0 8 0,-12 0 8 16,-9 0 80-16,-11 0 32 15,-3 0 56 1,-14 0 24-16,-3 0 72 16,0 0-8-16,-4 0-80 15,0 0-24-15,0 0 32 0,0 0 0 16,0 0-80-16,0 0-96 15,5 0-16 1,-5 0-72-16,12 0-424 16,-5-9-496-16,1-1-912 0</inkml:trace>
  <inkml:trace contextRef="#ctx0" brushRef="#br0" timeOffset="21188.28">5933 16618 960 0,'0'0'1120'0,"0"0"-752"16,0-3-112-1,0 3 200-15,0 0-24 16,0 0-152-16,0 0 8 0,0 0 112 15,-4 0 17-15,4 0-113 16,-5-4-48-16,5 4-88 16,-8 0-104-1,4 0-32-15,4 0-32 16,0 0 8-16,0 0 0 0,0-3-8 16,0 3 8-16,0 0-8 15,0 0 64-15,0 0 0 16,0-3-32-16,0 3 8 0,0 0-40 31,0-3-64-31,0 3 32 16,0 0 32-16,0 0-8 0,0 0 8 15,0 0 8-15,0 0-8 0,0 9-88 16,0 23 56-16,12 35 32 16,4 41 160-16,8 35-16 31,-1 13-48-31,-6-11 8 0,-9-2-24 15,-8-22-32-15,0-20-16 0,0-16 208 16,0-27-64-16,0-4-104 16,0 1-40-16,0 4 16 0,-4 5-48 15,0-17 32 1,0-12-24-16,0-13-8 16,4-9 0-16,0-9-8 15,0-4-48-15,0 0 8 0,0 0-24 16,0-4-48-16,0-14 40 15,0-8-72-15,0-9-48 0,0-6-56 32,-4-13-120-32,4-4-8 15,-5-5 32-15,2-3-257 0,-5-1-151 16,0-3-144-16,-4-3 496 16,0-26-312-16,1 20 56 15,2 7 40-15</inkml:trace>
  <inkml:trace contextRef="#ctx0" brushRef="#br0" timeOffset="21734.83">5856 16684 784 0,'-4'-3'752'15,"4"1"-232"-15,0-5-200 16,0 3-24 0,0-2-72-1,0-4-120-15,-3 4-96 0,3 0 24 16,0 0-32-16,0 2 48 0,0 1 184 16,0 3 136-16,0 0-48 0,-4 0-96 15,4 0-120-15,-4 0-72 16,4 0 104-16,0 0-16 15,0 0-72 1,0 0-48-16,0 0-24 16,0 0 24-16,0-3 0 0,0 0 49 15,0-3-17-15,0 6-32 16,0-4 16-16,0 4 16 16,0 0-32-16,0 0 0 0,-4 13 0 15,-16 15 272-15,-12 18-16 31,-13 7 128-31,-9 11-56 0,-6 2-88 16,-4-2 64-16,4-7-48 16,12-7-64-16,12-11-56 15,8-11-88-15,17-9-48 0,7-9-72 16,4-7-48 0,0-3-40-1,0 0 32-15,0 0-32 0,0 0-80 0,11-9 200 16,10-10 0-16,2-6-272 15,5-11-480-15,12-31-321 16,-4 10-367-16</inkml:trace>
  <inkml:trace contextRef="#ctx0" brushRef="#br0" timeOffset="22379.13">5817 16567 944 0,'0'3'608'0,"4"3"-456"15,-1 7 160-15,5 3-8 16,1 0-56-16,2 0-64 0,6-1 16 31,-6 1 144-31,14 0 8 16,-1 6 88-16,11 1 8 0,5 2-143 15,7 4 31-15,5 3-72 16,8-1-104-16,0 2-96 16,-4-2-16-16,-4-6-40 0,-5 4 0 31,-2-4 16-31,-10-6 8 0,-7 0-24 16,-8-3-8-16,-8-7 0 15,-4-2 8-15,-4-4-8 0,-4 0 16 16,0-3 16-16,0 0 8 15,0 0 32-15,0 0 8 16,0 0-24 0,0 0 40-16,0 0-24 0,0 0-32 15,0 0-40 1,0 0 0-16,4 0 0 0,-4 0 0 0,0 0 72 16,0 0 136-16,0 0-128 15,0 0-16 1,0 0-16-16,0 0-40 15,3 0-8-15,-3 0-56 16,4 0 8-16,-4 0 40 16,0 0 0-16,0 0 8 0,0 0 0 15,0 0 0-15,0 0 64 0,0 0 40 32,0 0 72-32,0 0 8 15,0 0 8-15,0 0-56 16,0 0-136-16,-4-3-64 0,-7 0-232 15,-2-4-256-15,-2-2-240 16,-13 0-417-16,-4 5-135 0,4-5-968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0-09-29T19:47:44.54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14255 9668 1072 0,'0'0'1368'15,"0"0"-888"-15,0 0-216 0,0 0 328 32,0 0 88-32,0 0-263 15,0 0-121-15,0 0 48 0,0 0 72 16,0 0-40-16,0 0-120 16,0 0-56-16,0 0 0 0,0 0 8 15,0 0-56-15,0 0-48 31,0 0 8-31,0 0-56 16,0 0 48-16,0 0 24 0,0 0 8 16,4 0 16-16,0 0 32 15,4 0 48-15,4 0-72 0,8 0-24 16,8 0-104-16,7 0 16 16,10 0 16-16,7 3-16 15,3 0-16 1,5-1-32-16,8-2 0 0,0 0 0 15,3 5 40-15,1-3-40 16,0 2-32-16,3-1 32 0,1-3 0 16,0 0-8-16,0 0 8 0,-1 0 0 31,0 0 0-31,-6 3-8 16,2 0 0-16,-7 0 0 0,7-3 8 15,-2 4-8-15,2-1 8 16,-7-3 0-16,4 0 0 0,-1 3 0 15,-3-3 0-15,0 3 8 32,-5-3-8-32,6 3 8 0,-1-3-8 15,-5 7 0-15,1-1-8 16,4 0 8-16,-4 0 32 0,-1 1-32 16,9-1-8-16,4 1 8 31,-1-1 0-31,5-3 0 15,3 0 0-15,-2 0-56 0,2-3 0 16,-3 0 16-16,-5 0-8 16,5 0 48-16,-8 0-40 0,0 0 32 15,-9 0 8-15,-3 0-8 16,-5 0 8 0,2 0 0-16,3 0-8 15,7 0 0-15,5-6 8 0,-1 3 0 16,10 0-8-16,-10 3 8 15,-7 0 0-15,-4 0-8 0,-9 0 0 16,-2 0 8 0,-2 0 8-1,-3 0 0-15,8 0 24 0,0 0 16 16,7 0-16-16,-3 0 8 0,4 0 0 16,0 3-40-16,-5 0-8 15,-6-3 8-15,-2 3 0 0,-11 0-8 16,-4-3 8-16,-4 0-8 31,-8 4 8-31,-8-4 8 0,-4 0 48 16,-4 0 40-16,4 0-56 15,-4 0 16-15,0 0-16 0,0 0 16 16,0 0-48-16,0 0 24 16,0 0 81-16,0 0 135 31,0 0 64-31,0 0 8 0,-8 0-96 15,-8-7-224-15,-9-5-96 16,-2-4 8-16,-4-3 80 16,-6 0-64-16,1-4 72 0,-3 4 8 15,3 4-8-15,-5-2 56 32,6 2-56-32,-1 2-32 0,4 3 24 15,4 1-32-15,0-1 40 0,0-2 0 16,5 6 0-16,-5-4 0 15,0 0 8-15,-4 1-8 0,-3-1-48 16,7 7 40 0,0-3 8-16,4 3 0 15,8-4 0-15,7 7 40 16,2-3 56-16,3 3-40 0,4-3-16 16,0 3-40-16,0 0 0 15,0 0 0-15,0 0 0 0,0 0 8 31,0 0 0-31,0 0 88 0,0 0-48 16,0 0-48-16,0 0 16 16,0 0-16-16,0 0 0 15,0 0-80-15,0 0-48 0,4 0-112 16,3 0-64-16,6 13 224 31,2-1 80-31,6 7 8 0,7 4 32 16,-5-8-32-16,5 4 32 15,0 0-32-15,-4-3 40 16,4 1-48-16,0 1-40 0,8-1-48 16,-1-2-96-16,6 1-8 31,-2-3 47-31,5-4 17 0,-12 1 120 0,3-7-40 16,2 3 48-16,-5 1 40 15,0-4-40-15,-4 0-8 16,-1 3 0-16,-3 1 0 15,-8-4 8 1,0 3-56-16,-8-2 0 16,-4-4 56-16,-4 0-8 0,0 2-64 15,4-2 40-15,-4 5-32 16,4-3-8-16,0 4 64 0,0 0 8 16,3 1-8-1,6-3-32-15,-5 1 40 16,3 2-40-16,-6-4 32 15,3 1 8-15,-8-4-8 0,4 0 8 16,-4 0 0-16,0 0 0 16,0 3 8-16,0-3 40 0,0 0-40 15,-8 0 120-15,-5 0 8 32,-10 0-64-32,-9 5-24 0,-8 1 64 15,-11 11-72-15,-5 2 56 16,-12 6-7-16,0 7 23 15,-8 3 80-15,5 4-8 0,2 1-16 16,10-1-40-16,8-2-48 31,10-8-80-31,9-4 0 0,17-8-8 16,3-4 8-16,3-8 0 16,9-2 16-16,-3-3 56 15,3 0 16-15,-4 0 56 0,4 0-16 0,-4-3 32 16,0-13-160-1,-9-3-280 1,6-9 32-16,3-7 80 0,4-6 40 16,0-6-40-16,0-11 40 0,11-5-64 15,10-4 56-15,7 0-137 16,4 1-119-16,-1 6 128 0,1 5 80 31,-4 17 96-31,-8 13-8 16,-8 12 48-16,-4 4 48 0,-4 5 8 15,-4 4-8-15,0 0 0 16,0 0-48-16,0 0 16 16,0 0 0-16,0 0 32 0,0 0 0 31,0 0 0-31,3-6 0 0,6-3 0 16,3-7 104-16,-1 0-48 15,6 0-56-15,-10 4-48 16,2 8 8-16,-9 4-32 0,0 4-96 31,-5 27-88-31,-10 20 256 16,-13 16 656-16,0 15-8 0,4 4-328 15,1 0-127-15,-1-4-73 16,11-11-56-16,1-13-64 0,9-12 0 16,-1-18-8-16,4-12 8 0,0-6 8 15,0-10 0 1,0 0 88-1,0-10-40-15,0-19-56 0,7-15-529 16,9-10-159-16,-7 0 272 16,2 3-208-16,-7 12 376 15,0 14 248-15,-4 10 8 16,0 8 64-16,0 4-72 16,0 3-8-16,-4 0-144 15,-11 17 120-15,-6 11 32 0,-7 10 256 16,0 3-8-16,13-6-128 15,2-9-24-15,13-8-32 0,0-11 0 16,5 0-24-16,22-7 136 31,14-4 64-31,10-18-240 16,5-13-16-16,-4-3-488 0,-5-3-128 16,-10 2 96-16,-14 7 104 15,-14 13 432-15,-9 7 136 0,0 12 64 16,-17 0-56-16,-15 0 80 31,-3 23 56-31,-10 2 136 16,10 0-104-16,3 0-160 0,9-6-104 15,6-3-48-15,17-10-24 16,0-2-128-16,0-4-168 0,28 0 248 16,12 0 72-1,8-10 0-15,-1-12-72 16,5 0-240-16,-8 0-152 15,-16 0-56-15,-4 8 216 0,-16 6 304 16,-8 8 128-16,0 0 176 16,-24 0 136-16,-7 8 104 15,-6 11 16-15,1-2-56 16,4-2-232-16,17-2-128 16,2-6-96-16,10-1-48 15,-1-3-40-15,4-3-320 0,0 0-256 16,0 0-48-16,0 0 112 15,0 0 80-15,16 0-128 0,7 0-425 32,5 0-311-32</inkml:trace>
  <inkml:trace contextRef="#ctx0" brushRef="#br0" timeOffset="633.32">19630 9401 280 0,'0'-2'1680'15,"0"-3"-800"-15,0 5-136 16,0 0 64-16,0 0-151 0,0 0-73 31,0 0-48-31,0 0 0 16,0 0 0-16,0 0-96 0,0 0-96 15,0 0-104-15,-8 16-200 16,-7 17 8-16,-2 20 272 0,2 17 208 16,-5 32 153-16,8-4 87 31,3 4-152-31,5 2-368 15,4-19-112-15,0 11-88 0,4-10-32 16,9-10 40-16,-5-12-48 16,-1-17-8-16,1-8 0 0,-3-14 0 31,-1-9 8-31,0-7-16 16,-4-6-32-16,3 1-16 0,-3-4-168 15,0 0-120-15,0 0 24 0,0 0-24 16,0 0-128-16,0 0-80 15,0-10-241-15,-11-9-87 16,-13-9-192 0,3-1-368-16,-3-3-1737 0</inkml:trace>
  <inkml:trace contextRef="#ctx0" brushRef="#br0" timeOffset="2240.71">19515 9509 16 0,'4'0'936'31,"0"0"-576"-31,0 0-192 0,3 0-16 16,2 0 120-16,-5-3 344 0,-4 0 296 15,0-1 48-15,4 4-159 16,-4 0-113-16,0 0-192 0,0 0-112 15,0 0 48 1,0 0 8 0,0 0 32-16,0 0-80 0,0 0-24 15,0 0-128-15,0 0-128 16,4 0-56-16,11 0 0 0,9 0-40 16,24 0 9-1,35 0 71-15,50-9-88 16,37 0 24-16,-14-4-32 15,-33 2-177-15,-47 5-71 0,-44 4-136 16,-8 2 56-16,-8 0 120 16,-9 0 152-16,-7 0 24 31,-3 0 8-31,-33 0-208 0,-35 0 152 16,-49 6 72-16,-47 10 8 15,-16-4 0-15,11-2-48 0,41-4 48 16,51-2 0-16,32-1 192 15,12-3 72-15,12 3-184 32,0 0-80-32,8 0-64 0,12 0-296 15,4-3-200-15,0 4-56 16,24-1 328-16,8 0 288 0,11-3 184 16,13 0-32-16,8 0-40 0,9-10-112 15,6 1 72 1,8-4-64-1,5 0 48-15,-8 1 40 0,-16 3-24 16,-16 2-72-16,-24 1-88 0,-21 6 24 16,-7 0-24-16,-7 0-96 0,-34 0 40 15,-15 6 144-15,-11 3 56 16,-1 8-48-16,1-5 0 16,7 4 48-1,11-7-56-15,10 4 0 16,11-4-8-16,4 1-144 15,8-7 72-15,9 4 48 0,7-7-280 16,0 0 128-16,0 0 32 16,0 0-40-16,7 0 192 15,1-3 88 1,5-4-48-16,-6 4-40 16,1-4 72-16,-8 4-8 0,0 3-40 15,0-6-24-15,0 3-64 16,0 0 48-16,0 0 16 31,0-1 56-31,0 4-56 0,0 0-24 16,-8 0-88-16,5 10 24 15,-10 2 88-15,1 17 32 0,-4 6 80 0,4 12 152 16,1 33 200-16,-2 32 112 16,9 30 176-16,4 10-208 15,0-27-344-15,0-34-48 16,0-43-48-1,0-10-32-15,0-3-24 16,0-6 32-16,0-4 24 0,0-9 64 0,0-10-23 16,0-3-9-16,0-3 64 31,-3 0-16-31,-9-19-184 16,-1-15-544-16,-6-37-329 0,-5-40-47 15,4-41 208-15,-1-10 88 16,14 26 352-16,3 37 48 0,4 48-152 15,0 20 136-15,0 6 208 16,0 2 32-16,0 13 32 0,0 10-32 31,0 17-112-31,0 30 112 16,0 20 608-16,-8 30-32 0,0 25-112 16,0 21-40-16,8-14-56 15,0-33-16-15,0-36-16 16,0-21-32-16,0-2-112 0,0-5-96 31,0-3-40-31,0-14-56 16,4-8-8-16,-4-7 8 0,4-3 0 15,-4-26-8-15,8-22-344 0,0-38-368 16,3-43-32-16,6 1-288 16,-6 13 560-16,2 27-144 15,-1 43 63 1,-9 10 561-16,6 3 256 15,-9 26 97-15,0 9-169 0,0 0-112 16,0 15 56-16,0 10 280 16,-9 11-16-1,-6 2-152 1,2 6-152-16,2-6-80 0,-1 0 32 0,4-7-32 16,0-5 24-16,8-6-32 15,-4-11 8-15,4-3-8 0,0-6 0 16,0 0-72-16,0-9-120 15,12-45-160-15,4 0-520 16,-1 0-841-16</inkml:trace>
  <inkml:trace contextRef="#ctx0" brushRef="#br0" timeOffset="3000.62">19506 9824 1112 0,'9'2'904'0,"-1"1"-480"0,-1 4 400 16,6 0 24-1,-1-4-239-15,-1 2-105 16,2-5 16-16,-2 4-56 0,6-4 24 15,-2 2-32-15,13-2-88 16,-4 5-96 0,8-3-192-16,-4 2-8 15,0 2-16-15,-5-4-48 0,-6 3 0 16,-14-5-8-16,1 2-32 16,-4-2 32-16,0 4-120 15,0-1-32-15,-4-3-8 0,-24 6 48 16,-7 4 112-16,-17-1 112 15,-12 4-96 1,-4-1 72-16,1 1-40 16,11-3 0-16,12-1-48 15,20-6 0-15,17 1-8 0,7-1-184 16,0 3-336-16,11 0-16 16,17 1 544-16,12-1 32 0,-1 4 88 31,10-7 40-31,-6-3-64 15,-6 4-40-15,-5-4-16 16,-13 2-32-16,-7-2 0 0,-8 0 72 16,-4 0 48-16,0 0 200 15,0 0 80-15,-24 0 24 0,-4 0-208 32,-8 0-152-32,1 0-8 0,3 0-8 15,8 0 8-15,7 0-64 16,10 0-8-16,7 0-208 0,0 0-240 15,0 0 56-15,3 0 16 16,14-6 248-16,11 3 136 16,4-1 80-1,11-5-80-15,2 6-56 0,-6-4-104 16,-11 5-32-16,-16-2 56 16,-9 4 56-16,-3 0 64 0,-3 0-72 15,-17 0 88-15,-8-3 0 16,-7 0-408-1,-2 0 64-15,1-7-176 16,17-9-465-16,3 3-359 16,16-6-1216-16</inkml:trace>
  <inkml:trace contextRef="#ctx0" brushRef="#br0" timeOffset="3517.26">19686 9572 720 0,'0'-9'976'0,"0"3"-200"0,-12-4-168 15,-4 0-328 1,8 1-192-16,-3-4-80 16,2 7 24-16,1 3 136 15,8-4-72-15,0 7 56 0,0 0 8 16,0 0 128-1,0 0 41 1,0 0-113-16,0 0-80 0,8 0-80 16,12 0 32-16,8 0 88 0,8 10 56 15,12-4-64 1,12-3 24-16,4-3-56 0,3 0-24 16,1 0 56-1,-1-6 48-15,-19 0 24 16,-12-1-128-16,-21 4-56 0,-6 3-16 15,-9 0-40-15,0 0-32 16,-4 0-136-16,-12 0-48 16,-16 0 216-16,-7 0 0 0,-17 0 0 31,-8 3 16-31,-8 4-16 0,0-7 0 16,5 3 0-16,11 0 0 15,16-3-48-15,16 3-88 16,12-3-40-16,12 0-88 0,0 0-168 15,20 0-160-15,11 0 552 32,10 0 40-32,6 0 40 0,13 0-40 15,-12 0-72-15,-8 0-1329 0</inkml:trace>
  <inkml:trace contextRef="#ctx0" brushRef="#br0" timeOffset="6935.66">14008 13249 1256 0,'0'0'840'0,"0"0"-312"32,0 0-144-32,0 0-96 0,0 0-96 15,0 0-8-15,0 0 80 16,0 0 120-16,0 0-32 15,0 0-15-15,0 0-81 0,0 0-128 16,0 3-128-16,8-3-128 31,5 3 128-31,6 0 48 0,1 1 112 16,0 2 48-16,4-3-112 0,8 1 0 16,3-1 8-16,6 0-16 15,2-3-56-15,9 0-24 16,4 0 48-16,-5 0-56 15,-2 0 0 1,-2 0 8-16,-3 0-8 0,-4 0 32 0,4 0-32 16,0 0 40-1,-1 0 24-15,9-3-64 0,-7 3 40 16,2-3-40-16,-8 3 8 0,6 0 0 31,-2 0-8-31,5 0 0 16,0 0 8-16,0 0-8 0,4 0 0 15,-1 0 8-15,-6 0 0 16,-10 0-8-16,-11 0 0 0,-8 0 8 16,-5 0-8-16,-6 3 8 31,3-3-8-31,-4 0 40 0,4 0-32 16,4 0 0-16,4 0 0 15,4 0-8-15,4 0 8 16,-1 0 0-16,1 0 0 0,-7 0-8 15,-2 0 8-15,-2 0-8 32,-10 0 32-32,1 0 0 0,0 0-32 15,-4 0 96-15,0 0-16 16,0 0 80-16,0 0 0 0,0 0 8 16,0 0 48-16,0 0 56 0,0 0-64 15,0 0-56 1,0 0-32-1,-8 0-80-15,0-7 8 0,0 4-16 16,-7-3-24-16,6-1 0 0,-7 4-8 16,0-3-8-1,1 0 0-15,-6-1-40 16,6 4-16-16,-1-4 32 16,-4-2-24-16,0 3 56 15,4 2-8-15,0-2-64 0,-4 3-48 16,4-3 8-16,0 0 0 15,-3 2 80-15,2-3 32 16,10 1 0-16,-6 4 0 0,13 2 64 31,-4-4-24-31,4 2-32 0,-7 2-8 16,3-5 0-16,-4 3-72 16,-1-2 8-16,2 4 56 15,3-3 8-15,4 3-8 0,0 0 8 16,0 0-40-16,0 0-88 31,0 0 64-31,0 0-24 0,0 0 56 16,0 0-56-16,0 0-120 15,4 0 80-15,3 0 80 0,14 7 48 16,-6 0 48-16,9 1-24 0,-4 5-16 16,4-3 24-1,-8-1 0 1,4 1-32-16,-4-2 0 0,0-1 8 15,4 3-8-15,3-3 0 16,2-1 32-16,-5 0-24 0,-1 0-8 16,-3-2-8-16,-8-1 8 15,0 3 0 1,-3-6 0-16,-5 0 0 16,0 0 0-16,0 0 8 0,0 0 0 15,0 4-8-15,0-4 0 16,0 0-8-16,0 3-32 15,0-3 40-15,0 0 0 0,0 0 0 32,-5 3 0-32,-7 0 40 0,-3 3 48 15,-9 4-24-15,0 2-8 16,0 1 16-16,-1 3-64 16,2 1-8-16,7-3 8 0,-4 5-8 31,4-2 0-31,5-2 0 15,-2 2 8-15,1-8-8 16,9-3 0-16,-1-3 0 0,4-3 0 16,0 0-64-16,0 0-32 15,0 0 32-15,0 0-8 0,0 0-104 32,0 0-232-32,0 0-296 0,0 0-425 15,0 0-1767-15</inkml:trace>
  <inkml:trace contextRef="#ctx0" brushRef="#br0" timeOffset="8114.76">15988 13087 1168 0,'0'0'1152'0,"0"0"-512"16,0 0-32-1,0 0-136-15,0 0-232 16,0 0-88-16,0 0 64 15,0 0 89-15,0 0-81 0,0 0-8 16,0 0 32-16,0 0 16 16,0 0-128-16,0 0-16 0,0 0 8 15,0 0-128-15,0 13 0 32,0 15 0-32,0 10 288 31,0 12-8-31,0 12-24 0,4 4 88 15,0 6-96-15,-4-1-72 16,0-7 72-16,0-7-56 0,0-13-88 16,0-9-16-16,0-10-32 15,0-5-8-15,0-8-8 16,0-5-40-16,0-7 8 0,0 0 64 0,0 0-64 16,0 0 32-16,5 0 8 15,-5 0-48-15,0-4-8 0,0-8-360 16,0-7-376-1,0-10-144 1,0 7-352-16,0 0-1433 16</inkml:trace>
  <inkml:trace contextRef="#ctx0" brushRef="#br0" timeOffset="8777.41">16005 13202 240 0,'0'0'632'15,"0"0"-16"-15,4 0 208 16,-4 0-112-16,0 0-144 0,0 0-88 16,0 0-104-16,0 0-103 0,0 0-65 31,0 0-48-31,0 0-40 16,0 0 24-16,0 0 32 0,0 0 48 15,0 0-56-15,0 0-88 16,7 0-48-16,5 2 0 0,8 2 128 15,4-4-8-15,4 3 8 16,4 0-8-16,0-3-40 0,4 2 24 31,-4-2 56-31,3 0-32 16,-7 0 72-16,-4 0-32 0,-3 0-136 16,-10 0-32-16,1 0-32 15,-8 0 8-15,0 0-8 31,-4 5 0-31,0-5-72 0,0 0-16 16,0 0-96-16,0 0-104 16,0 0-96-16,0 0-184 0,0 2-192 15,0 5-32-15,0-4-417 0,-12 4-935 16</inkml:trace>
  <inkml:trace contextRef="#ctx0" brushRef="#br0" timeOffset="9495.12">16088 13458 1216 0,'0'0'1008'0,"0"0"-464"0,0 0-104 16,0 0-184-16,0 0-184 15,0 0-72-15,-4 4 8 0,4-4 32 16,0 0-40-16,-4 0 32 16,4 0 32-16,0 0-24 15,0 0 8-15,0 0 120 0,0 0 128 31,0 0 24-31,0 0-31 16,0 0-81-16,0 0-32 0,0 0-64 16,0 0-8-16,0 0-32 15,0 0 16-15,0 0 48 16,0 0 104-16,0 0 32 0,0 0 16 16,0 0-64-1,0 0-72-15,0 0-104 16,0 0-48-16,0 0-16 0,0 0-16 15,0 0 16-15,0 0 16 16,4 0 56-16,-4 0 88 16,0 0 40-16,0 0 0 15,0 0-80-15,0 0-24 16,0 0-80-16,0 0 0 16,4 0-32-16,1 0 32 0,2 0 8 15,1 0 24-15,4 0 16 16,4 0 24-16,-4 0-8 15,4 0-16 1,-1 0-48-16,2 0 40 16,3 0-40-16,-4 0 0 0,0 0 8 15,-4 0-8-15,-5 0 8 16,-3 0-8-16,0 0 0 31,-4 0 56-31,0 0 24 0,0 0 16 16,0 0-32-16,0 0-48 15,0 0-16-15,-4 0-48 0,-4 0-128 16,-12 0-496-16,5-7-816 16,-2 1-1361-16</inkml:trace>
  <inkml:trace contextRef="#ctx0" brushRef="#br0" timeOffset="21421.86">12957 6607 384 0,'0'0'2184'0,"-4"0"-1736"16,4 0-288-1,0 0 64-15,0 0 80 16,0 0 16-16,0 0-16 0,0 0 0 16,0 0 17-16,0 0-25 0,0 0-80 15,0 0-24-15,0 0-24 16,-5 0-8-16,5 0 32 0,0 0 24 31,0 0 40-31,-4 0 0 16,4 0 56-16,0 0-32 0,0 0-24 15,0 0-64-15,0-3 0 16,0 3-40-16,0 0-48 16,0 0-40-1,0 0 24-15,0-4 16 16,0 4 40-16,0 0 72 0,0 0 40 16,0 0-55-16,0 0-41 15,0 0-48-15,0 0-32 16,0 0-32-16,0 0-48 0,0 0 16 31,0 0-8-31,0 0 48 16,0-3-16-16,0 3 40 0,0 0 8 0,0 0 112 15,0 0 0 1,0 0 8-16,0 0-8 0,0 0-80 16,0-3 16-16,0 3-24 0,-4-3-64 15,4 3-40 1,0 0-8-1,0 0 0-15,0 0-40 0,0 0-40 16,0 0-16-16,0 0 32 16,0 0-16-16,0 0 16 15,0 0-8-15,0 0 0 0,0 0 8 0,0 0-16 32,0 16 72-32,0 6 8 15,0 16 96-15,0 31 240 16,0 49 288-16,-4 38 536 0,-11 9-664 15,3-9-272-15,0-42-72 16,3-35 24 0,5-21-31-16,1-8-73 15,-1 7 24-15,-4 4 80 16,4 6-104-16,-5-13-48 0,2-14 48 16,3-8-56-16,4-9 0 15,-4-11-8-15,4-5 0 0,0-4 16 16,0-3 40-16,0 0 64 31,0 0 16-31,0 0 24 16,0 0 24-16,0 0-32 0,0 0-48 15,-4-13-112-15,4-9-240 16,-4-13-96-16,0-3 72 0,-4-13-208 16,4-6-201-1,4-9 89-15,0-11 184 16,0 1 16-16,12-10-56 15,8-18 56-15,-4 12 72 0,-4-1 120 16,4-1 104-16,-4 20-72 0,-1-5 72 16,-2 15 40-16,-5 10 40 0,3 7 8 31,1 9 0-31,-4 2-8 16,1 3 8-16,3 3 8 15,-5 5 0-15,-3 6-8 16,0 0 40-16,0 6-32 0,0 7-8 15,0 0 0-15,0 6 56 0,0 0-48 32,0 0 48-32,0 0-56 15,0 0-8-15,0 0-56 0,0 0 8 16,0 0 48-16,0 0 0 16,0 0 8-16,0 0 0 0,0 0 8 15,0 0 0-15,0 0 32 31,0 0 8-31,0 0 40 16,0 0 32-16,0 0 16 0,0-5-8 16,0 0-32-16,0-4-88 15,0-4-8-15,0 0-16 0,0 3 16 16,0 4 8 0,0 3 40-16,0 3-40 15,0 0-8-15,0 0 0 16,0 0-48-16,0 0-8 0,0 0 0 15,0 0 48-15,0 0-8 16,0 0 16-16,0 0 40 0,0 0 80 16,0 0-40-1,0 0 0 1,0 0-32-16,0 0 0 0,0 0-40 16,0 0 48-16,0 0-56 0,0 0-8 15,0 9-104-15,0 22-48 16,-7 21 160-16,-6 31 248 0,-2 40 192 31,-9 43 8-31,3 4-120 16,2-7-208-16,-1-24-64 0,8-41 8 15,0-15 0-15,4-20 16 16,0-9-16-16,-4 10 24 0,4-1-72 16,-4 2 40-16,5-12-56 31,2-18 8-31,1-13-8 15,4-9 0-15,0-10 0 0,0-3 80 16,0 0 48-16,0-3 72 16,0-19-200-16,0-13-264 0,0-19-336 15,0-12 272-15,0-14 0 16,0-28-272 0,0-31 96-16,20-40 88 15,8-11 288-15,-4 9-88 0,0 22-32 16,-4 51-64-16,-9 38 112 15,-2 29 96-15,-5 22 48 16,4 10-8 0,-4 6-24-16,-1 3-89 0,6 0-87 15,-1 12 136-15,-1 20 128 16,1 6 0-16,1 20 120 16,-9 33 104-16,0 49 65 0,0 37 231 15,-13 18-96-15,2-19-280 0,7-29-96 31,4-48-32-31,0-26-8 16,0-22 0-16,0-10 56 16,0-3-56-16,0-6-8 0,-4-1 0 15,4-12-8-15,0-8 16 0,-5-11 24 16,5 0 40-16,0-17-72 31,0-24-72-31,0-32-544 16,0-45 168-16,0-44 71 0,0-15 49 15,5 2 80-15,-1 36 112 16,-4 49-88-16,4 30 120 0,3 22 48 31,-3 3 8-31,0 0 48 16,5 0-56-16,-1 13 8 0,-5 3-48 16,1 6 96-16,4 4 0 0,-8 2 16 15,0 7 56-15,0-3-64 16,0 3 32-16,0-3 24 15,0 0 104-15,0-4-64 16,0 0-72 0,0 2-32-16,-4-4 8 15,0-4 32-15,0 0-24 0,1 1-16 0,3-2-24 16,-8 3 24-16,8-3 40 16,-5 8-32-16,5-4 56 15,0 0-64 1,-4 1 0-16,4-7 0 15,-4 3 16-15,4 4-16 0,-4 0 0 16,4 5 0-16,0 1 0 16,0 3-8-16,0 0-72 15,0 0-136-15,12 10 72 0,12 12 144 32,12 9 192-32,12 11 80 15,8 12 72-15,16 13 265 0,4 5 127 16,-1 10 232-16,0 6-16 15,-10-9-504-15,-14-13-200 32,-10-9-136-32,-14-19-96 0,-11-13 56 15,-8-8-64-15,-8-12 72 0,0-5 32 16,0 0 128-16,-12-5 208 16,-20-24-448-16,-20-16-192 0,-8-15-376 15,-7-9-72-15,-9-10-312 16,0-2 88-16,5 5 368 15,7 9 384 1,8 14-136-16,12 11 112 16,16 14 40-16,9 10 48 0,11 11 40 15,3 3-104-15,5 1-137 0,0 3 57 16,0 0-8-16,0 0 72 16,0 3 8-1,13 13 64-15,6 9 56 16,14 3 272-16,6 14 144 15,12 3 193-15,5-1 23 0,4 0-64 16,0-2 0-16,-12-10-176 16,-8-4-200-16,-12-5-128 0,-8-8-56 31,-4-2 48-31,-9-4-56 16,2-2 0-16,-9-4 8 0,0-3 80 15,0 0 120-15,0 0 72 16,-13-5-56-16,-15-16-224 15,-11-7-528-15,-5-10-24 0,-12-6-64 32,0-7 16-32,1-3 88 15,-1 0-8-15,8 7 144 0,9 2 255 0,11 13 113 16,11 9 8-16,10 14 0 16,7 6-32-16,0 3-192 15,11 7-112-15,17 21 336 16,12 11 56-1,8 11 304-15,4 7 105 16,8 4 15-16,-5-7-16 0,-3-4-104 16,-9-12-56-16,-15-8-120 15,-3-9-96-15,-18-7-16 0,2-9-64 16,-5-2 8 0,-4 1-16-16,0-4 8 15,0 0 48-15,0 0 96 16,0-7 48-16,0-5-200 0,0-5-96 15,-8 6 88-15,-1-3 8 32,6 4-8-32,-1 4 0 0,0 6 8 15,4-3-8-15,0 3-8 16,0-3-88-16,0 3 0 0,0 0 0 16,0-6-40-16,15 2-104 15,9-5 64-15,17-4 184 31,10-9 8-31,17-6 48 0,8-11-56 16,31-9-104-16,-7-2-352 16,7-2-160-16,-3 2 31 0,-28 12 185 15,-9 3 152-15,-22 16 152 16,-22 7 96-16,-14 8 40 31,-9 4 32-31,-25 7 200 0,-19 18 136 0,-16 16 97 16,-15 7-89-16,0 6-96 15,-1 3-120-15,4 0-96 16,8-2-32 0,5-2-24-16,6-5 0 0,10-10-48 15,19-13-8-15,8-6 0 16,8-13 0-16,8-6-104 0,0 0-136 16,8 0-136-16,23-18 176 15,14-14 160-15,11-6 40 0,11-10-288 16,-3-2-81-16,4-4 97 31,-5-1-80-31,-7 11-64 0,-9 6 160 16,-14 7 176-16,-10 11 24 15,-10 8 64-15,-9 5 56 0,-4 7 16 16,0 0-72-16,-24 0 112 16,-16 16 80-16,-16 12-128 31,-11 5 32-31,-6 8 96 0,6 0 72 15,7-3-152-15,16-7 0 16,9-1-80-16,14-16-32 16,14-3 0-16,3-5-64 0,4-6-16 15,0 0-32-15,0 0 0 16,0 0 16-16,15 0 88 0,2 0 8 16,18-12-80-1,1-7-88-15,12-17-88 16,4-2-40-16,-4-9-16 15,-1-1-96-15,-3 3-8 0,-16 10 280 16,-8 13 136 0,-12 7 80-16,-4 11 136 15,-4 4 8-15,0 0-104 16,-16 19-80-16,-16 16 232 0,-11 9 176 16,-6 11-16-16,2 2-232 15,10-3-80-15,6-7-64 0,11-8-56 16,8-8 0-16,8-8 32 15,-4-14-32 1,8-3-88-16,0-6 8 16,0 0 16-16,24-13 64 15,8-18 32-15,15-14 8 0,2-12-40 16,3-6-216-16,-1-1-144 16,-7 8-176-16,-4 12 224 0,-12 7 248 31,-8 19 64-31,-8 5 0 15,-5 3 0-15,-7 7 40 16,0 3 32-16,0 0-72 0,0 0-8 16,0 0-40-16,0 0-40 31,0 7 88-31,0-1 8 0,4-3-8 16,-4 0 8-16,4-3 40 15,-4 0 96-15,0 0 24 0,0 0-40 16,5 0-8-16,-1 0-32 0,0 0 32 15,7-3-24 1,-7-6 16 0,5 5-104-16,-5 1-8 0,-1 3 0 0,-3 7-136 15,0 40 136-15,-7 55 104 16,-17 67 736-16,0 31 233 16,-4 3 111-16,3-20-632 0,2-46 176 15,7-32-464-15,0-32-152 16,12-23-104-1,4-18 8-15,-4 0 48 16,4-3-40-16,0-4-16 16,0-12-8-16,0-10 8 0,0-3 32 15,0 0-40-15,0-13-304 16,0-28-176-16,0-25-352 0,0-42 384 31,0-45-128-31,0-22-248 16,8-3 143-16,-4 16 409 15,-4 45-248-15,4 34 112 0,0 36 280 16,-4 28 128-16,0 10 40 31,0 5 40-31,0 4-80 0,4 48-184 16,-4 47 184-16,0 45 336 0,4 13-24 16,-4-20-80-16,0-37-56 15,0-33 16-15,0-10-48 0,0 2-16 16,0 2-96-16,0-7-24 15,0-18 152-15,0-13-23 16,0-9-81 0,0-10-40-16,0 0 112 15,0-20 48-15,0-24-176 16,16-38-400-16,0-42 7 0,4-48-143 0,0 14-88 16,-8 30 408-16,-1 49-184 15,-7 51 400 1,-4 18 0-16,0 10 344 15,0 28-344-15,-4 75 0 16,-15 43 480-16,-1 12 184 0,8-22-368 16,8-43-200-16,4-40-88 15,0-8-8-15,8 9-432 0,4-6-672 32,-5-13-1512-32</inkml:trace>
  <inkml:trace contextRef="#ctx0" brushRef="#br0" timeOffset="23538.91">11016 14830 1032 0,'0'0'1336'32,"0"-3"-736"-32,0 0-216 0,0 3 168 15,0 0-104-15,0 0-208 16,0 0-63-16,0-3 31 0,0 3-32 16,0 0 0-16,0-3 72 15,0 3 56-15,0 0-8 31,0 0-64-31,0 0-32 0,0-4-8 16,0 1-64-16,0 3-64 16,0-3-32-16,0 3-24 0,0-3 0 15,0 0-8-15,0 3 0 16,0 0 0-16,0 16-96 16,4 15 96-1,0 27 176-15,0 12 280 0,0 5-72 16,0 5-104-16,0-7-168 15,0-6 64-15,0-13-56 0,-4-14 16 16,4-8 48-16,-4-9 24 16,0-7-64-1,0-10-7-15,0 0-41 16,0-6-24-16,0 0 24 16,0 0 88-16,0 0 8 0,0-19 8 15,0-6-200-15,0-7-48 0,4-4-96 16,4-1-88-16,4-1 40 31,4 0-241-31,8 0 113 0,0-4 40 16,4 5 8-16,0-5-24 15,-5 1 104-15,1 6 112 0,-4 0 72 16,-4 6 0-16,-4 13 0 16,-4 7-24-16,0 2-32 31,-4 7-24-31,4 0-16 0,0 0 40 15,0 0 64-15,3 14 8 16,-2-2 0-16,3 4 24 0,-5 3 24 16,6 6 8-16,-2 4 8 15,2 0 24-15,-1-1 0 16,-1 4-8 0,-2-7 0-16,-5 4 48 0,0-3-8 15,-1-5 8-15,-3 5 80 16,0-4 40-16,0-3-96 0,0-3-16 15,0 0 89-15,-3-4-57 16,-1-2-96 0,0 0-72-16,4-7 40 15,-5 0 0-15,5-3 8 0,0 0 0 16,0 0 24-16,0 0 32 16,0 0 32-16,0 0-32 15,0-6-72 1,0-4-40-16,0-2-144 15,0-5 32-15,0-5-96 16,0-3-72-16,5-4-81 0,10-6 17 16,2 0 72-16,2 3 40 15,1 1 80-15,-4 9 72 0,-4 6 32 32,0 6-16-32,4 1 24 15,0 6-8-15,0-4 8 0,3 4 8 16,2 0 32-16,-5 0 0 15,-4 0 8-15,-1 3-8 16,-2 0 8-16,-5 0 72 0,3 16 0 31,1 9 40-31,0 4 24 16,-3 6-8-16,-1-1-16 0,-1 2-8 0,1-5 32 16,0-2-32-16,-4 2 208 15,0 1 57-15,0-3-185 16,0 0 144-16,0-4-96 15,0-3-128 1,0-3-72-16,0-6-32 16,0-7 0-16,0-3-8 0,0-3 0 15,0 0-104-15,0 0-272 0,0 0-432 16,-11 0-641 0,-6 0-1711-16</inkml:trace>
  <inkml:trace contextRef="#ctx0" brushRef="#br0" timeOffset="44544.73">18327 13877 1288 0,'0'0'520'0,"0"0"-264"16,0 0 176-16,0-3 40 31,0 0-152-31,0 0 24 16,0 0 80-16,0-4-200 0,0 4 32 15,0-3 25-15,0 0-97 16,0 3-24-16,-4-1 8 0,1 1-80 16,-1 0-48-16,4 0 32 15,-9-1 24-15,5 2 56 0,-4-5 8 32,1 4 24-32,-1-3 0 15,-1 3-144-15,-2-4-32 0,-1 1 0 16,3 0-8-16,-6 0 8 15,-1-1-8-15,-4 1 8 32,0 2 0-32,-4 2-8 0,5 2 0 15,-9 0-8-15,7 0 8 16,1 0-32-16,1 8 32 0,-1 9-8 0,-1-5 0 16,2 7 0-16,-1 3-24 15,-1 0 24 1,2 7-16-1,7 3 24-15,-4 0-8 0,8 3-16 16,0-3 24-16,4-1 0 16,4 4-8-16,0-7-16 0,0 1 24 0,8-6 0 15,4-1 0-15,4-6-8 32,4-4 0-32,0-2 8 15,3-7 0-15,5-3 0 0,0 0 8 16,4-6 24-16,0-13-32 15,-4-6 0-15,0-8 16 16,-4-2 16-16,0 3-8 0,-8-2-24 31,0 5 8-31,-8 4 24 0,-1 2-24 16,-3 4 0-16,-4 7-8 16,0 2 32-16,0 7-24 15,0 3 48-15,0 0-16 0,0 0 0 16,0 0-40-16,0 0-24 31,0 3-24-31,0 16 0 0,0 7 48 16,0 6-8-16,0 6 0 15,0-1 8-15,0 2 24 16,0-8-16-16,0-1-8 0,5-5 80 0,3-6-56 16,-4-7-24-1,3 1 0 1,1-7 0-16,1 1 0 0,-1-1 0 15,-1-3 0-15,1 3 0 16,1-3 24-16,-5-3-24 16,-1 4-8-16,-3-1-16 0,4-3-120 0,-4 6-200 15,0-6-304-15,0 0-577 16,0 0-1455-16</inkml:trace>
  <inkml:trace contextRef="#ctx0" brushRef="#br0" timeOffset="45091.56">18853 13928 2072 0,'-4'0'872'0,"4"0"-584"0,0 0 216 16,0 0 64-16,0 0-344 15,0 0-136-15,0 0 97 16,0 0 207-16,0 0-48 0,0 0-128 31,8 0-128-31,8 0 0 0,16 0 200 16,4 0-64-16,3 0-112 15,2-3-64-15,-5-3-40 16,-8 6 0-16,-9 0-8 0,-3 0-8 16,-8 0-128-16,-4 0-288 31,-4 0-272-31,-19 22-273 0,-9-3 73 15,-8 0-1552-15</inkml:trace>
  <inkml:trace contextRef="#ctx0" brushRef="#br0" timeOffset="45296.02">18750 14166 1080 0,'0'0'1336'16,"4"0"-904"-16,11 0 208 15,9 0 96-15,4 0-111 0,4-2-281 16,0-2-160 0,0-3-120-16,-4 5-16 15,0 2-48-15,0 0 0 0,11 0-96 16,-7-4-568-16,4 4-705 16</inkml:trace>
  <inkml:trace contextRef="#ctx0" brushRef="#br0" timeOffset="45758.78">19833 13532 1040 0,'4'-7'656'0,"-4"-2"-264"0,0 5 192 15,4-2 48-15,-4 3-208 16,0 0-216-16,0 3-112 15,0 0-48-15,0 0-48 16,4 12 0-16,1 15 72 16,-1 13 320-16,0 14 65 15,-4 12-105-15,0 7-224 0,0 7 72 16,0-4-104-16,0-6 16 16,0-6-80-16,0-10-24 0,0-10 32 31,0-6-32-31,0-12-8 15,0-4 8-15,0-6-8 16,0-7 8-16,0-6-8 0,0-3-120 16,0-19-88-16,0-12-416 0,-8-4-1665 15</inkml:trace>
  <inkml:trace contextRef="#ctx0" brushRef="#br0" timeOffset="46082.42">19805 13570 2128 0,'8'-4'904'0,"1"-2"-648"15,6-3 120-15,9-1 152 0,4-3-136 16,12 1 33-1,4-4 31 1,4 0 40-16,8 3-24 16,0 4-152-16,-5-1-144 0,-7 7-112 0,-12 3-64 15,-4 0-40-15,-4 0 8 16,-5 6-224-16,-2 4-176 0,-10 2-224 31,-7 14-152-31,-11-4-129 16,-17 0-231-16</inkml:trace>
  <inkml:trace contextRef="#ctx0" brushRef="#br0" timeOffset="46344.73">19753 13884 2256 0,'0'0'536'0,"9"0"-376"15,3 0 312-15,4 0 208 32,3 0-336-32,-2 0-63 15,2 0 31-15,-3 0-136 0,0 0-48 16,0-7-24-16,8 1-48 0,4 0-48 16,4-1-8-16,4 4-88 0,0 0-208 15,7 3-345 1,-6 0-551-1,-10 3-1664-15</inkml:trace>
  <inkml:trace contextRef="#ctx0" brushRef="#br0" timeOffset="46651.91">19506 14646 224 0,'-4'0'1376'0,"1"0"-952"0,-9 3-360 15,-4-3-64-15,4 6-288 16,-4-2-560-16</inkml:trace>
  <inkml:trace contextRef="#ctx0" brushRef="#br0" timeOffset="46900.25">19431 14697 136 0,'4'3'624'15,"4"1"-16"-15,8-4 216 0,-1 0 80 16,17 0-160-16,5 0-136 16,6-7 9-16,13-6 23 0,12-6-176 0,3 3-128 31,9-3-16-31,4 3-48 16,-1 4-48-1,-6 1-120-15,-6 9-72 0,-11-1-32 0,-4 3-8 16,-4 0 8-16,-9 0 0 15,1 0-272-15,-8 0-208 0,-4 0 72 16,-4 0-120-16,-1 0-104 31,-3 3-33-31,-3 3-47 0,-6 1-432 16</inkml:trace>
  <inkml:trace contextRef="#ctx0" brushRef="#br0" timeOffset="47717.82">19626 15161 1768 0,'0'0'1168'0,"0"0"-752"16,0 0 176-16,0 0-328 16,0 0-88-16,0 0-136 0,0 0-32 15,0 11 32-15,0 8 152 16,0 11 89-16,0 1 23 0,0 14-64 31,0 2-40-31,0 0-80 16,-4 2 16-16,0-8-32 15,0-6-48-15,4-10-48 0,0-8 0 16,0-9-8-16,0-4 32 16,0-4 24-16,0 0 32 0,0-12 32 31,4-17-64-31,13-13-48 15,2-5-8-15,5-4-136 0,4-6-40 16,0 6 64-16,-4 7 0 16,-5 12 72-16,-2 16 40 15,-6 4-8-15,1 7-24 0,-3 5-8 16,2 0 32 0,2 0 0-1,-2 0 0-15,-3 7-24 0,0 3 32 0,-3-1 24 16,-1 1 80-16,-1 6-16 15,1 0 64-15,0-1-16 16,0 2-80-16,0-5-24 16,0-3-24-16,0 2-8 15,0-8 0-15,-4-3 0 16,8 0-24-16,4 0-48 0,4-14-88 16,8-7-80-16,8-8-88 15,-4-6 8-15,0 4-120 16,-9 5 143-1,-2 7 297-15,-10 6 0 16,-3 13 353-16,-4 0-89 16,0 10-168-16,0 22 144 0,0 9 248 15,0 6-224-15,0 4-176 16,0-7-32-16,-4-5-24 0,4-11-24 31,0-6 0-31,0-9-8 16,4-4-48-16,20-9-472 0,4 0-673 15,-5-12-2359-15</inkml:trace>
  <inkml:trace contextRef="#ctx0" brushRef="#br0" timeOffset="50696.58">20045 14791 160 0,'-13'-2'432'15,"5"-1"-288"-15,-3-4 112 16,3 7 88-16,-1-7-152 16,2 5-136-16,-1-4 0 15,0 2 8-15,0 2 96 16,0-2 48-16,0 1-16 16,-1-1-88-16,-2 4-80 0,-5 0-24 15,-4 0 0-15,-4 0-48 16,0 0-144-1,-4 0 152-15,1 0 32 16,-1 0 16-16,0 0-8 16,0 0 160-16,4 0-8 0,4 7-120 15,0-1-32-15,4 4 8 16,4-3-8-16,-4 2 0 31,4 3 0-31,-4-2 0 0,-3 3 0 16,-2-1 0-16,2 1 0 15,-5 3 0-15,4 1 8 0,-1 1 48 16,2 7-56-16,3-3 8 16,-7 6-8-16,2 2 0 31,5-2 0-31,1-6 0 0,2 5-8 0,5-6-24 16,4-2 32-16,4 3-8 15,-3 0 0-15,-1 1 8 0,4-1 0 16,-4-3 32-16,4 3-8 15,-4 1-16 1,4 2-8 0,0-3 16-16,0 0-16 0,-5 3 24 15,5 0-16-15,0 2-8 16,-4-5 8-16,4 0-8 0,0-3 0 16,0 4 0-16,0-1 0 0,4 0 64 31,9 0 0-31,-2-3 16 15,2 3-40-15,2-3-32 0,2-3 56 16,-2 3 32-16,5-3-56 0,-4 1 32 16,-4-3 8-16,4 3-48 15,-4-2-32-15,4 2 16 16,4 1-16-16,-1-6 0 0,2 5 0 31,3-1 0-31,4-3-8 16,0 2-48-16,0-5 56 0,3 2 0 15,1 5 0-15,4-8 0 16,0 3-72-16,-1 2-40 31,5-2-40-31,-3-6-24 0,-2 4 64 0,1-3 112 16,-4-5 0-16,-8 5 0 16,4 0 8-16,-5-1 24 15,1 0-8-15,0 1-16 0,4-5 0 16,-3-2 16-1,1 0-16 1,-1 0-8-16,-1 0 40 0,0 0-16 16,4 0 16-16,-4 0 16 0,-1 0-48 15,5-2 0-15,-4-2-8 0,0 1 16 16,0-3-16-16,-4 0 8 31,0 2-8-31,-1-6 0 16,2 3 0-16,-1-5-56 0,-1-1-32 15,-2 1-112-15,-2-1-96 0,-2 0-64 16,-2 1 40-16,-3-1 96 16,-3-3 128-16,2 1 96 31,-3 2 0-31,-4-3 0 0,0-1 0 16,4-1 0-16,4-1-136 15,-3-4-48-15,-1 1-152 0,-1-3-208 16</inkml:trace>
  <inkml:trace contextRef="#ctx0" brushRef="#br0" timeOffset="50831.33">20670 15405 104 0,'0'-26'0'0,"0"1"-8"0,0 3 8 16,0-3 0-16,-8 5 0 15,-3-2-95 1</inkml:trace>
  <inkml:trace contextRef="#ctx0" brushRef="#br0" timeOffset="56101.84">23897 5070 1160 0,'0'-3'1168'15,"0"0"-656"-15,0 0-176 0,0-4 8 32,0 4-88-32,0 0-96 15,0 0 88-15,0 0 112 0,0-1 9 16,0 1-33-16,0 0-64 0,0 0-88 16,0-3-56-16,0 3-72 15,0-1-24-15,-3-2-24 16,-10 3 0-1,1-3-8-15,-3-1 0 16,-1 1-8-16,-1 3 8 0,-6-4 0 16,3 4-8-16,0 0 8 0,0-1-8 15,0 4 0-15,5 0 0 16,-2 0-24 0,2 0 32-16,-2 7 0 15,2 3-8-15,-5 6 0 16,-1-1-32-16,2 7 40 0,-5 7 0 15,0-4 0-15,4 7 0 16,-4 3 8-16,4 3 64 0,0 3-40 31,1 0 24-31,2-3 40 16,2-2-56-16,2-8-40 0,9 1 48 16,4-10-16-16,0 0-32 15,0-3 0-15,4-3 56 16,13-4-24-16,2-3 16 0,1-2 48 31,8-4 32-31,-4 0-32 16,8 0-32-16,-4-4-16 15,4-15 0-15,-4-3 0 0,4-3-40 16,-4-7 24-16,7-1-24 16,-7 0-8-16,-4 1 32 0,-4 0-32 0,0 3 0 15,-8 4 8 1,-1 6-8-1,-2-4 0-15,-1 8 0 16,3-4 8-16,-2-1-8 0,-1 4 0 16,3 2 0-16,-2 0 0 15,-5 1 0-15,0 7 8 16,-1-3-8-16,-3 2 8 16,0 1 0-16,0 0-8 15,4-1 0-15,-4 1-8 16,0 3 0-16,0-3 8 0,0 2-8 15,0 4-56-15,0 0 56 16,0 0 0 0,0 0-24-16,0 0 0 15,0 0-16-15,0 0-16 16,0 4-40-16,0 18 56 0,0 9 48 16,0 7 200-16,0 17-24 15,0 1-8-15,0 5-48 0,0-4-56 31,0-3-8-31,0 0-48 16,0-13-8-16,0-6 8 16,4-4-8-16,-4-6 8 0,0-8 0 15,0-1 0-15,4-7-8 16,-4-2 0-16,0-4 0 0,0 0 0 0,4 1-8 16,-4-1-72-1,5-3-128 1,-1 3-168-16,-1-3-128 15,5 0-208-15,0-3-425 0,-3-13-607 16</inkml:trace>
  <inkml:trace contextRef="#ctx0" brushRef="#br0" timeOffset="56643.91">24272 5235 2568 0,'-8'0'864'16,"4"0"-600"-16,-4 0 96 15,0 0-40-15,0 0-208 16,0 0-48-16,0 0 153 0,4 0 175 15,0 0 88-15,4 0-88 16,0 0-32-16,0 0-88 16,0 0-128-16,0 0-88 15,8 0-16-15,12 0-40 16,8 0 56-16,8-6 24 16,12-3-24-16,-1 2 8 0,1-3-32 15,-12 4 0-15,-8 3-32 16,-8 0 0-1,-8 3 0-15,-12 0-32 16,0 0-264-16,0 0-240 16,0 0-168-16,-28 12-96 15,-4 5-393-15,0-8-1127 0</inkml:trace>
  <inkml:trace contextRef="#ctx0" brushRef="#br0" timeOffset="56907.8">24236 5350 1360 0,'0'0'1176'0,"0"0"-784"0,0 0-48 16,0 0 24-16,0 0-168 15,0 3-64-15,0-3 8 0,4 0 208 16,4 3 1-16,8 0 79 15,0-3-144-15,4 2-192 16,4-2-56 0,-5 0-40-16,5 0 0 0,0 5-208 15,16-3-344-15,-8 2-505 16,-4-4-1199-16</inkml:trace>
  <inkml:trace contextRef="#ctx0" brushRef="#br0" timeOffset="57667.25">25209 4264 856 0,'0'0'1032'0,"0"0"-712"0,0 0-56 32,0 0 312-32,0 0-96 15,0 0-48-15,0 0 0 0,0 0-15 16,0 0-81-16,0 0-152 15,0 0-88-15,0 3-96 32,0 14-24-32,0 13 16 0,-5 38 8 15,-7 39 248-15,-8 39 32 16,-3 16-80-16,3-6 120 0,8-36-120 0,3-34 8 16,5-25-80-16,4-11-8 15,-3 8-8 1,-1-1 0-1,0 0-40-15,4-13 0 0,0-13-72 16,0-12 0-16,0-5 0 0,0-11 0 16,0-3 16-16,0 0-16 0,0-6-72 15,-4-20-408-15,4-38-456 16,0 4-513-16,0-3-2207 16</inkml:trace>
  <inkml:trace contextRef="#ctx0" brushRef="#br0" timeOffset="58044.24">25125 4445 2424 0,'0'0'1456'0,"4"0"-984"0,16 0-280 16,7-7 241-16,21 1 15 16,16-7-152-16,35-3 64 15,41-5 200-15,31-2-104 16,-11 4 0-1,-36 7-40-15,-61 5-184 16,-43 7-176-16,-4 0-56 0,-12 0-176 16,0 0-368-16,-4 0-352 15,-21 10 176-15,-58 18 192 16,8-3-841-16,-9 1-1799 0</inkml:trace>
  <inkml:trace contextRef="#ctx0" brushRef="#br0" timeOffset="58342.54">25069 4898 3032 0,'0'5'960'0,"0"-5"-696"15,-4 0 193-15,4 0 87 31,0 0-360-31,0 0-112 0,0 0 16 16,0 0 136-16,0 0 8 16,0 0-72-16,0 0-32 0,8 0-8 15,12 0 40-15,23 0 32 16,9-11-64-16,16 3-32 0,8 1-72 16,-1 0-16-16,-3 4-8 15,-8 3-192 1,-12 0-400-16,-4 19-96 15,-16 4-184-15,-17-4-1905 0</inkml:trace>
  <inkml:trace contextRef="#ctx0" brushRef="#br0" timeOffset="58984.84">24500 5864 2744 0,'0'0'824'0,"3"0"-328"0,5 0-16 15,16 0-191-15,8 0-49 0,19 0 112 31,37-13-32-31,48-9 88 16,59-10 64-16,40-6-32 0,16-6 112 16,0 2 8-16,-28 11 128 15,-23 9 9-15,-54 9 151 0,-54 13-464 16,-48 0-264-16,-19 0-120 31,-10 0-8-31,1 6-224 0,-8 1-152 16,-4-1-633-16,-4 0-159 15,0 1 328-15,-52 15 160 16,-3-3-240-16,-5-3-1601 0</inkml:trace>
  <inkml:trace contextRef="#ctx0" brushRef="#br0" timeOffset="63716.03">23969 7893 944 0,'4'0'2168'0,"-4"0"-1464"15,0 0-336-15,0 0 24 16,5 0-151-16,-5 0-145 0,0 0 40 16,0 0 120-16,0 3 8 15,3 4-56-15,1-2-96 0,4 2-16 32,-4 3-56-32,-4-4 8 15,4-6 0-15,0 3 8 16,0-3 192-16,-4 0 200 0,8-6 224 15,4-14 112-15,0-5-384 32,7-6-256-32,-2-2-80 0,2-1-8 15,-2-1-48-15,-2-4 0 16,1-1 56-16,5-7-64 16,-2-8 8-16,1-8-8 0,4-11 0 0,0-27-56 15,4-33-136-15,-4-31-32 16,-4-6 128-16,-9 32-128 15,-3 39 88 1,-3 47 0-16,-1 15 80 16,7-1 56-16,-3 6 0 0,5-7 0 15,-2 12-32-15,6 6 16 0,-6 3 16 32,-3 3-32-32,-4 6 32 15,1 1 8-15,-5 3 0 0,0 6 0 16,0-4 40-16,0 4-16 15,0 0 56-15,0 0-88 16,4 0-40-16,-4 0 0 0,3 0-8 16,-3 0 16-16,0 0 32 31,4-2 0-31,-4 2 40 0,4-7 16 16,4 3 8-16,-8-2-24 15,4 0 16-15,1-1-24 0,-5 7-24 16,0-3-8-16,0 3 136 31,0 0 8-31,0 0-56 16,0 0-32-16,0 0-56 0,0 3-32 15,0 10 32-15,3 4 8 16,5 2 64-16,0 6-16 0,4 3 40 0,0 4-24 16,8 6 0-1,-4 6 0 1,4 8 24-16,-1 11 201 15,1 0-49-15,1 13-40 0,-2 0-32 16,5 8-104-16,-4-9-64 16,5 1 0-16,-6-6 40 0,9-9-40 15,0-11-8-15,0-5 0 0,7-10 0 32,1-3 16-32,0-7 48 15,8-3 8-15,0-3-8 0,4-3-16 16,-5-3-48-16,2-3 8 15,-2-8-8-15,-3-2 16 0,0 0 24 32,4 0-32-32,4-18 48 15,3-8-16-15,9-9-40 0,12-12-8 16,11-27-152-16,-3-5-336 16,0-7-377-16,-12 1-215 0,-21 15 392 15,-2 3 480-15,-14 17 168 31,-6 8 48-31,-10 14 56 16,-7 3 80-16,0 8 16 0,-4 4-40 16,0 1 72-16,0-1-64 15,0-2-56-15,-4-2 56 0,4-1-32 16,0-5-40-16,-4-2-40 16,0-3 128-16,0 4-80 15,0 3 16 1,0 2 48-16,3 6-32 0,-3 3-88 15,0 4 0-15,0 3 0 16,0 3 8-16,0 0-8 0,0 0 0 0,0 0-8 16,5 0 0-16,-5 0-40 31,0 9 48-31,4 14 144 16,-4 9 96-16,0 12 104 0,0 13 105 15,0 17 103-15,-4 8-72 16,-4 22-72-16,0 26 120 0,4-8-152 31,4-15-216-31,0-19 376 16,0-11-272-16,0 7-120 0,0 7-56 15,0-6-80-15,0-5 64 16,8-10-8-16,4-3 0 0,0-7-8 16,-1-6 32-16,-2-3 0 31,-1-7-8-31,-1-6 8 15,1-3-16-15,-3-3 73 0,3-4-41 16,-8-5-8-16,4-2-16 16,3-4 16-16,-7-1-88 0,4-7 0 15,-4 0 80-15,0-2-80 16,4-4 56 0,-4 1 0-16,0-4-56 15,0 0 16-15,0 0 56 0,0 0 8 16,0 0 8-1,0 0 8-15,0 0 40 0,0 0 72 0,0 0 216 16,0 0 384-16,0 0 192 16,-4 0 505-1,0-4 479-15,0 1-904 16,1 0-784-16,3 3-168 0,0-4 104 16,0 2 153-16,-4-7-33 15,4-5-184-15,-4-5-160 0,0-13 0 31,-1-3-16-31,1-15-88 16,-3-7-272-16,-1-14-721 16,-1-5-319-16,-6-3-360 0,3-3 607 15,-4 6 369-15,4 8 312 0,-4 5 320 16,4 6-32-16,5 0-104 31,-2 3-176-31,5-6-184 16,-4-1-96-16,4-6 71 0,-3 1 9 15,2-3 312-15,1 2 192 16,4 0 48-16,0 3-72 0,0 1-72 16,4-1-64-16,8-6-112 15,-4 0 24-15,0 7 224 32,1 6 80-32,-6 12 56 0,1 13 40 15,-4 10 8-15,0 10-8 0,0 2-64 16,0 4-112-16,0-3-64 0,0 2 104 15,0 1 56-15,0-1 24 16,0 4 64 0,0-1 0-16,0 4-8 15,-4 0 8-15,4 0-80 0,-3 0 16 16,-10 11 24-16,5 8 24 16,-8 3 16-16,-3 7-16 15,-2 8 8-15,-3 8 8 0,-8 3-8 31,1 12 8-31,-9 6 0 16,0 8 0-16,-4-4 8 0,4-7-8 16,1-2 0-16,7-14 0 15,0-3 0-15,0-12 8 0,1 0 0 16,-6-4-8-16,-3-5 0 31,1-1 0-31,3-3 0 0,4 0 0 16,4-2 8-16,4-9-8 15,12 5 0-15,0-9-40 16,0-1-89-16,12-1-39 0,-3-2 64 16,3 0 32-16,0 0 24 15,-5 0 48 1,5 4-8-16,-8-1 8 0,4-3 0 16,-4 10 0-16,-4-1-56 15,4 7 0-15,-3 3 0 16,-2-3 8-16,5 0-16 15,4-7-56 1,1-2 56-16,3-7 64 16,-4 0 40-16,0 0 40 0,-9 0 56 15,-2 0-64-15,-9-16-72 0,0-3 0 16,-8-10 0-16,-4-9 0 16,0-6-56-1,-4-14-56-15,4-5-32 31,0-7-80-31,5 0 136 16,3 3 80-16,4 13 8 0,8 7 0 16,5 2-8-16,2 7 0 15,5 0-88-15,4 0-56 0,0 0 80 16,0 0 64-16,0-6 8 16,0-1-40-16,-8 3-48 0,1-5-32 15,-6 3-56-15,-2-7-64 16,-2 6-24-16,6 1 128 15,-2 6 72-15,5 9 64 0,4 10 88 32,1 10 56-32,3 5-8 15,0 4-80-15,-4 0-56 0,0 0-88 0,0 4 16 16,-5 9 72 0,2 0 0-16,-1 1 0 15,-1-7 0-15,1 0 0 0,8-4 32 0,-3-3 16 16,3 3-16-1,0-3-32 1,-4 3 8-16,0 1 0 0,-4 5-8 0,-8 10 0 16,-8 9 0-16,-8 14 0 15,-12 31 0-15,-19 41 8 16,-17 38 40-16,-8 23-16 0,5 0-32 31,10-16 8-31,22-49-8 16,15-23 0-16,13-30 8 0,2-7-8 15,1-2 8-15,-3 6 0 16,3 3-8-16,-5-5 8 16,10-5 0-16,-5 0-8 0,-1 1 0 31,2-4 0-31,3-2 0 0,-3-5 8 16,2-4 0-16,6-8-8 15,2-6 8-15,1-7 0 16,4-5-8-16,4-4 0 0,-4 3 0 31,4-6 16-31,0 0-16 16,0 0 32-16,0 0-24 0,0 0 32 15,0 0 8-15,0 0-8 16,0 0 72-16,0 0 64 0,0 0-88 16,0 0-16-16,0 0-72 15,0 0 16 1,0 0-16-16,0 0 0 15,0 0 16-15,0 0 56 0,0 0 16 16,0-6-88-16,0 0 0 16,0 2 0-16,0 4-8 15,0 0-96-15,0 0-16 16,0 7-56-16,0 12 120 16,0 1 56-16,0 1 0 15,0-2 0-15,0-7 0 0,0-5 0 16,4-4 0-16,-4-3 8 15,4 0 56-15,4-6-8 16,4-17-56 0,0-10 0-16,4-13 0 15,4-7 0-15,4-11-144 0,4-25-120 16,11-31-192-16,6-46-136 16,6-21 264-16,-7-3-64 15,-4 40 64-15,-12 50-88 0,-8 32 223 31,-8 20 169-31,4 4 24 16,3-1 0-16,-2 1 48 0,2 9-48 16,-3 10 8-16,5 3-8 15,-6-1 0-15,2 2 8 16,-6 1 16-16,1 4-16 0,0 0-8 31,-4 1 9-31,4-2-1 0,-4 2-8 16,0 5 8-16,-4 1 72 15,-4 2 24-15,4-2-80 0,3 6-16 16,-2-10-8-16,3 3-8 16,0-3-72-16,3-6 24 15,6 0 56-15,-6 3 0 16,-7 7 0-16,1 3 216 16,-1 6 72-16,-4 0-208 15,0 0-80-15,7 0-32 0,-3 10 32 16,0-1 0-16,5 0 8 15,-5 1-8 1,0-6 0-16,-4-2 0 16,3-2 0-16,1 0 0 15,4 0 0-15,5 0 8 16,2 0 48-16,5-2 0 0,-8-9-16 16,4 2 0-16,-8-1-32 0,0 4-8 15,-4 6 32-15,4 0-32 31,-4 0-40-31,4 0 0 16,3 16 40-16,6 12 0 0,3 11 96 16,-1 8 8-16,2 7 72 15,-6 13-48-15,5 9 72 0,-8 1-64 16,0-1-48 0,0-7 16-16,1-2-32 15,-2-7-16-15,1-6-8 16,4-6-48-16,0-10 0 0,0-3 16 15,-1-12 16-15,-6-4-32 16,-1-7 0-16,-1-2 0 16,-3-4 0-1,5 0 8-15,-1 4 0 0,3 2-8 16,2 4 8-16,2 6 0 16,9 7-8-16,-3-1 0 0,7 4 8 15,4-3 0-15,-9-4-8 16,5-9 8-1,-8 0 16-15,-5-7-16 16,-6-4-8-16,-9-3 8 16,4-2-8-16,-4 0 48 0,0 0-8 15,0 0 16-15,0 0-24 16,0 0 0-16,0 0 32 0,0 0 32 31,0 0-40-31,0 0 16 16,0 0 144-16,0 0 56 15,0 0-48-15,4 0-32 0,7-13 168 16,10-6-216-16,10-9-144 16,5-7-80-16,4-13-128 0,4-11-184 31,12-29-72-31,4-29-56 16,11-25 152-16,-3 8 184 15,-12 30 176-15,-9 34-32 0,-3 29 32 0,9-3 0 16,10-1 8-16,1 6-40 15,0 14 0-15,-17 13 0 16,-10 5 40 0,-14 4 0-16,-7 0-8 0,-8 3-24 15,-8 0 32-15,0 0 8 16,0 0-8-16,0 0 48 0,0 0-48 16,0 0-32-16,0 0-184 15,0 6-368-15,-4 1-200 16,0-7-665-16</inkml:trace>
  <inkml:trace contextRef="#ctx0" brushRef="#br0" timeOffset="163460.1">2410 2616 2424 0,'0'-6'1000'0,"0"6"-664"16,0 0 272-16,0 0 185 15,0-3-105-15,0 3-224 0,0 0-200 16,0 0-88-16,0 0-80 31,0 0-16-31,0 0-40 0,0 0 8 16,0-4-8-16,-8 1-16 0,0-3-16 16,-12-4-8-16,-4 1 0 15,1-1 0-15,-9-3 8 0,-1 5-8 16,-3 1 8-1,-3 3 16 1,3 4-16-16,-3 0 0 16,2 0 56-16,1 13-64 0,4 6 0 15,-3 7 8-15,-1-1 48 16,4 4-48-16,-4 5-8 0,1 1 40 0,2 3-8 16,1 4-32-16,9-1 40 31,3 3 8-31,8-6-48 15,12 1-40-15,0-7 24 0,0-7 16 16,12-3 0-16,8-3-8 16,3-6 8-16,5-4 8 0,4-3 40 15,0-6-16-15,8 0 8 32,4-15 40-32,-5-11-8 0,10-12-16 15,-6-7-16-15,-3-9 8 16,0 4-48-16,-8 3 8 0,-8 3 0 15,-5 11 0-15,-2 7 0 16,-10 14 24-16,-3 2-24 31,-4 7 48-31,0 0-24 0,0 3-32 16,0 0 248-16,0 0-32 16,0 0-200-16,0 6-16 0,0 4-120 15,0 12 88-15,0 10 32 16,0 6 40-1,-4 13-40-15,4 6 56 16,0 0-24-16,0 1-24 0,0-8-8 16,8-2 0-16,1-9-8 0,2-12-32 15,2-2 40-15,-5-5-48 0,-4-10-48 32,3-4-352-32,-7 0-160 15,4-6-200-15,5-3-296 16,2-16-473-16,-3-3-1111 0</inkml:trace>
  <inkml:trace contextRef="#ctx0" brushRef="#br0" timeOffset="163780.99">2829 2673 3096 0,'0'0'952'0,"0"0"-616"0,0 0 89 16,3 0-41-16,1 0-328 16,13 0-56-16,6 0 0 15,9 0 104 1,8 0 48-16,7-3-8 15,-6 0-72-15,-14-1-64 0,-3 4 24 16,-15 0-32 0,-2 0-208-1,-7 4-528-15,-16 11-745 16,-8 5-919-16</inkml:trace>
  <inkml:trace contextRef="#ctx0" brushRef="#br0" timeOffset="163988.43">2752 3026 3936 0,'0'0'945'0,"0"0"-857"0,0 0-32 16,21 0 232-16,3 0 88 16,4 0-48-16,3 0-168 15,1 0-88-15,0 0-32 0,0-7-8 16,4-2-32-16,24-10-304 31,-12 3-624-31,-1-1-649 0</inkml:trace>
  <inkml:trace contextRef="#ctx0" brushRef="#br0" timeOffset="164385.38">3940 1883 2264 0,'0'-3'832'0,"0"3"-544"0,0 0 352 31,-4 5-16-31,0 40-455 16,-8 53 191-16,-4 48 200 15,4 19-120-15,0-2-40 0,1-24-96 16,6-41 0-16,1-24-80 16,-4-17-72-16,8-13 24 0,-4 5 24 15,4-5-128-15,0-3-72 31,0-13-8-31,0-9 8 0,0-9-232 16,0-7-312-16,8-3-192 16,0-19-280-16,-3-6-705 0</inkml:trace>
  <inkml:trace contextRef="#ctx0" brushRef="#br0" timeOffset="164664.65">3920 2144 3464 0,'8'-11'1273'0,"4"-1"-1001"16,12-7-128-16,16-7 344 15,16-6 24-15,15-10 8 16,17 3 128-1,4-3-96-15,-12 6-136 16,-9 11-248-16,-28 9-120 16,-15 10-48-16,-15 6-160 0,-5 0-560 15,-8 3-456-15,-17 26-248 16,-11 3-713-16,-4-7-135 0</inkml:trace>
  <inkml:trace contextRef="#ctx0" brushRef="#br0" timeOffset="164934.92">3813 2498 3280 0,'0'0'1152'0,"0"0"-879"0,0 0 23 16,0 0 256-16,15 0-264 15,9 0-168-15,12 0 72 0,12-3 80 16,8-6-24 0,12-4 112-16,-8 3-216 15,3-2-96-15,-7 2-48 0,-1 7 0 16,-7 3-328-16,8 3-480 16,-12 19-713-16,-12-3-2111 15</inkml:trace>
  <inkml:trace contextRef="#ctx0" brushRef="#br0" timeOffset="165470.04">3426 3810 3320 0,'4'0'856'0,"-1"0"-632"15,14 0 353-15,3 0 111 16,16-7-104-16,20-5-96 0,35-14 40 16,41-12-136-16,43-19 16 0,20-6-144 15,-11 2-144-15,-46 20-24 32,-54 18-96-32,-31 11 0 15,-22 12-88-15,-3 0-320 0,-5 0-176 16,-2 0-448-16,-21 16-352 15,0 7-769-15</inkml:trace>
  <inkml:trace contextRef="#ctx0" brushRef="#br0" timeOffset="166400.06">3768 4213 2936 0,'-7'16'992'0,"-1"9"-744"16,-5 10 184-16,2 12 201 15,-1 13-145-15,3 1-168 0,2 3-56 16,-1-3-72-16,8-8-40 16,0-4-8-16,0-12 48 0,0-9 32 31,0-5-16-31,-4-7 40 16,4-10-64-16,0-3 72 0,0-3 64 15,0 0-48-15,0-16-168 16,0-16-104-16,0-12-232 0,4-19 80 15,16-7-56-15,3-6 16 32,5-4 8-32,0 10 32 15,0 13 56-15,-7 13 88 0,-6 9 8 16,-2 16-8-16,-2 6-24 0,-7 13-88 16,0 0 120-16,5 10 0 15,-2 15 128 1,1 7 16-16,0 7-32 15,0-2 64-15,-4 1 72 16,-4-1-32-16,0-7-56 0,0-5-48 16,4-9-56-16,-4-6-8 15,0-8-48-15,8-2-48 0,0 0-200 16,8-12-144 0,8-20 248-16,4-9 80 15,4-13-200-15,0-2-144 16,4-9 80-16,-9 5 112 0,1 10 128 15,-4 14 48-15,-12 17 40 16,-4 19 160-16,-8 6 168 0,0 36-24 31,0 15 336-31,-8 10-64 16,-8 5-120-16,4-2-119 0,4-9-137 16,0-11 0-16,8-12-152 15,0-8-40-15,0-16 8 0,0-3-16 16,0-8 0-16,0-3-88 31,0 0-24-31,0 0-88 16,8-14-97-16,-4-11-15 0,12-2 72 15,-4-9 56-15,4 1 0 16,-5 4 88-16,2 12 32 0,-5 6 24 16,-5 13 8-1,6 0-72 1,-1 9 88-16,0 20 16 0,3 6 288 15,2 6-72-15,-9 4-80 16,3-7-56-16,-3-9-80 0,5-7-256 16,-1-10-480-16,3-12-320 15,-7 0-560-15</inkml:trace>
  <inkml:trace contextRef="#ctx0" brushRef="#br0" timeOffset="168901.01">5024 2807 1520 0,'0'-13'520'16,"0"-4"-432"-16,0-2-24 15,0-9 80 1,0-4 104-16,0-3-128 16,0-7 72-16,0-2-120 15,3-6-32-15,-3-4-8 0,4 2 88 16,-4 2 24-16,5 6 0 31,-5-1-64-31,4-2-56 0,-4 3-24 16,8-3 8-16,-8 1 112 15,4-1 256-15,-4-2-272 16,0 3-40-16,0 4-24 0,0 8-40 0,-4 5 56 16,-4 10 88-16,4 8 8 15,-1 6-47-15,5 5-33 16,0 0-72-1,-4 0-88-15,1 0-65 16,3 10 17-16,-4 2 136 16,-4 7 104-16,8 4-32 0,-4 5-48 0,4 3 16 15,-5 11-7-15,5 9 31 16,0 9 40 0,0 11-64-16,0 4 64 15,0 4 32-15,0-2-56 16,0-8-24-16,0-5-48 15,0-7 24-15,0-13 8 0,0-5 0 16,0-8 16-16,0-8 32 16,0-7 16 15,0-7-40-31,0-3 8 16,0-2-24-16,0-4-8 15,0 0-40-15,0 0 0 0,0 0 64 16,0-12 24-16,0-11-88 15,-7-16-40-15,3-15-32 0,0-25 48 16,4-29-16-16,0 4 16 16,0 5-32-16,0 19-8 15,4 27 56-15,0 5 8 0,3 7 0 0,-2 19 0 16,-5 9 16 0,0 9-16-16,0 4 0 0,0 0 8 15,0 0 16 1,0 0 24-16,0 0-48 15,0 19-88-15,0 20 72 16,0 34 16-16,0 38 168 0,0 35 56 16,0-7-72-16,0-24-80 15,0-39-72-15,0-25 48 16,0 3-24-16,0 0-16 16,0 0 0-16,0-16-8 15,0-7 32-15,-5-12-32 16,5-5 0-16,0-11-8 0,0-3-48 31,0 0 56-31,0 0 40 16,0-22-40-16,0-11-88 0,0-14-216 15,0-13 136-15,5-28 8 16,-1-30-192-16,4-23-48 0,-4 11 127 16,-1 29 241-16,-3 41-8 15,0 35 32-15,0 2 8 0,0 7 8 31,0 6 16-31,0 8-24 16,0 2 0-16,0 0 0 16,-3 0 0-16,-1 0-48 0,-13 0-160 15,6 0-648-15,-1 0-688 0</inkml:trace>
  <inkml:trace contextRef="#ctx0" brushRef="#br0" timeOffset="173375.5">5027 1924 64 0,'0'0'896'16,"0"0"-312"-1,0 0-128 1,0 0-96-16,0 0-120 16,0 0-104-16,0 0-80 0,0 0-48 15,0 0 0-15,0 0 104 16,0 0 56-16,0 0-16 0,0 0-40 0,-3 3-16 31,-9 7-48-31,-8 5 0 16,-1 10-48-16,-10 11 48 15,-1 2 0-15,0 0 16 0,-4 3-16 16,4-2-40-16,4-5 0 0,0-2 32 16,9-7 16-16,3-6-16 31,8-9-40-31,4-4-32 31,4-3-96-31,0-3 24 0,0 0 80 16,16 0 24-16,0-12 64 15,8-4-16-15,-5-3-24 0,6-11-24 16,-1 5-56-16,0-6-24 16,-9-4-72-16,6 3-16 15,-6-3-24-15,-3 0-104 0,4 3-32 16,-4-1 136-16,0 3 24 16,-4 8 168-16,-4 9 64 0,-1 7 336 0,-3 3-104 15,0 3-176 1,0-4-88-1,0 4-24-15,5-2-8 16,-1-1 0-16,4-4 0 0,0 1-8 16,4-4 8-16,-8 7 0 0,4-3 0 15,-4 2 0-15,-4 1 80 0,3 0 144 32,-3 3-16-32,0 0-56 15,0 0-64-15,0 0-32 16,0 0 224-16,0 0-96 0,0 0-64 15,0 0-32-15,0 0-16 16,0 0-64-16,0 0 16 0,0 0-24 31,0 3-56-31,0 4-16 16,0 5 40-16,9 8 24 0,3 2 8 16,3 0 0-16,2 10-8 15,-6 3 8-15,9 0 0 0,1 2 0 16,-2 5 8-16,1-3-8 31,0-6 8-31,-8-1-8 16,3 0 8-16,-6-10-8 0,3 1 0 15,-5-11 0-15,-3 1 8 0,-4-7-8 16,5-6 0-16,-5 4-8 16,4-4-48-16,-4 0 56 15,8 0 0 1,-8 0 24-16,4 0 112 15,-1 0 17-15,1 0-41 0,-4-10 16 16,0-3-16-16,0-3-24 16,0-6 16-16,0-3-56 0,0-1-40 15,-7-9-8 1,-5 5-24-16,-4-9-48 16,0 4-104-16,0-3-80 15,-4 6 111-15,8 6 121 0,-3 10 16 16,6 7 8-16,1 6 0 15,4 1-48-15,0-3 32 0,4 5-24 32,0 0-32-32,0 0 16 15,0 0 56-15,0 0-72 0,0 0-24 16,0 0 24-16,0 5 32 16,0 3 40-16,0 3 0 0,4 0-8 31,4 3 8-31,1-2 0 15,-5 1 0-15,-1-5 0 16,5-1-112-16,-8 3-296 0,0 0-264 16,0-4-584-16</inkml:trace>
  <inkml:trace contextRef="#ctx0" brushRef="#br0" timeOffset="177087.9">4916 4003 504 0,'0'0'368'0,"0"0"-120"0,0 0 56 16,0 0-24-16,0 0-8 15,0-7-96-15,0-1-128 16,0-2-16-16,0 3 8 0,0-1 32 16,0-2 32-16,0 3 112 15,0 3 24-15,0 4-96 0,0 0-88 32,0 0-56-32,0 0 8 0,0 0-8 15,0 0 0-15,0-2 0 16,0 2 128-16,0 0 160 0,0 0 72 15,0 0 16-15,0 0-104 16,0 0-127-16,-3 0-145 16,3 2-57-1,0 15 57-15,0 8 48 0,0 10 25 16,0 10 55 0,0 5-16-16,0 7 88 0,0 4-80 0,0-1 16 15,-5-3-48-15,5-3-80 16,-4-3 32-1,0-9-40-15,4-4 8 16,0-11-8-16,0 0 8 16,0-12-8-16,0-5 0 0,0-4 8 15,0-6-8-15,0 4 0 16,0-4 8-16,0 0 0 0,0 0-8 31,0 0 8-31,0 0 0 16,0 0 0-16,0 0 40 15,-4 0-8-15,4 0 8 0,0 0 0 16,0 0-8-16,-4 0-40 16,1 0 8-16,-6-7-8 0,5 1 0 15,-4-7-64 1,4 4 0-16,-3-4 56 16,3 4-48-16,-5-4-24 15,5-4 40-15,-3 2 32 0,-1-8 8 16,-5 4-184-16,6 0 40 15,-5 1 24 1,7 5 96 0,1 0 24-16,0 10 0 0,4 3 16 15,-3 0-16-15,3 0 0 0,0 0 0 16,0 0 0-16,0 0 8 0,0 0 24 16,0 0-32-16,0 0 0 31,0-3 24-31,0 3 24 15,0 0 24-15,0 0-16 0,0 0-40 16,0 0-16-16,0 0 0 16,0 0-56-16,0 0-32 0,0 0-40 31,0 0 24-31,0 0 96 16,0 0 8-16,0 0 0 0,0 6 32 15,0 1 0-15,0 5-32 16,0-2 24-16,3 5 8 0,5 9-24 15,1-3 0-15,-1 2 24 16,3 2 0-16,-2 0-24 31,-1 0-8-31,-1-2 8 0,1-4 0 16,1-4 0-16,-5-2-8 0,-1-7 0 16,1 1-8-16,-4-7-24 0,0 3 32 15,0-3 0-15,4 0 64 16,-4 0-8-1,0 0 56 1,0 0 128-16,0 0 8 0,4-3-48 0,-4-6-112 16,0-8-80-16,4-1 0 15,8-5-8-15,-4-2 0 0,8-3 0 16,0-4-8-16,4 3-48 31,4 1-24-31,-4 2-16 16,4 4 24-16,-8 6 8 0,-4 6-80 15,-1 1 16-15,-2 6 64 16,-9 0 32-16,4 3 8 0,-4 0 16 16,0 0-24-16,0 0 32 31,0 0 0-31,0 0-48 0,0 0-16 31,0 0-104-31,0 0-72 16,0 0-265-16,0 0-639 0,-4 0-1360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0-09-29T19:51:43.7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12175 7543 16 0,'13'-7'32'0,"-6"2"-24"32,1-2-8-32,-4 5 40 15,1-5 440-15,-5 7 56 0,4-4-112 16,-4 4-128-16,0 0-80 16,0-3-16-16,0 3 8 0,0 0 8 15,0 0-40-15,0 0-64 31,0 0-56-31,0 0-32 16,0 0 40-16,-4 0 232 0,-1 0-112 16,-3 0-96-16,1 0-88 15,-6 0 64-15,5 0-64 0,-3 0 0 16,3 0 0-16,-4 0 0 31,4 0 8-31,4 3-8 16,0-3-8-16,0 4 8 0,4-4 0 0,0 0-32 15,0 0 32-15,0 0 0 16,0 0 8-16,0 0 0 0,0 0 0 16,0 0-8-1,0 0 0-15,0 0-96 16,0 0-72-16,0-4 120 16,4-1-120-16,4-5-32 0,-8 3-40 15,0 0 8-15,0 5 80 16,0 0 48-16,-12 2 80 0,0 0 24 31,4 0 56-31,-5 0 24 16,6 0 56-16,3 4-40 0,0 3-56 15,4 0 24-15,0-4 24 16,0 1 32-16,0-1-16 16,0-3 16-16,0 5 0 0,4-1-24 31,0-4 16-31,3 3-72 15,2 1 0-15,3-4 96 0,-5 0 16 16,2 0-64-16,-1 0-32 16,-4-7-16-16,3-2-40 15,-7 2 0-15,0-3-8 0,0 3 8 16,0 3-40 0,0 0 8-16,-7 4 32 15,-5 0 24-15,0 0-16 0,0 12-8 16,-1 5 8-16,6-5-8 15,-1 4-24-15,8-6-40 16,0-1 32-16,0-6-24 16,0 4 32-1,0-7-24-15,0 3 32 0,8 0-8 16,4-3-104-16,4 0-232 0,-4 0-376 16,0-6-712-1</inkml:trace>
  <inkml:trace contextRef="#ctx0" brushRef="#br0" timeOffset="12440.85">12024 7857 656 0,'-4'0'264'0,"0"-3"-112"0,0 3 24 0,0 0 56 16,0-2 16-16,1-1-96 16,-6 3 80-16,9-4 40 15,-4 4-24-15,4-2-64 0,0 2-48 16,-4-5-40-1,4 5 0 1,0-2-32-16,-4 2-32 0,4 0-32 16,0-4 56-16,-4 4-24 15,1-3 56-15,-1 0 24 16,-1 1-48-16,1-3 8 0,-4 3-24 0,4-5-8 31,1 4 16-31,-5 0-32 16,3 0 8-16,1-4 40 0,0 7 0 15,4-3-8-15,0 0-8 16,0 3-48-16,0 0-8 16,0 0 24-16,0 0-16 0,0-3 32 31,0 3-8-31,0-3-8 0,0-1 16 16,0 1 0-16,0 0-40 15,0-3 8-15,0-4-8 16,0 4 8-16,0-1 0 0,0-2-8 15,0 3 0-15,0-4 40 32,0 3-32-32,0 4-8 0,4 1 8 15,-4-1-8-15,0-4 8 16,4 4-8-16,-4-1 8 16,0 1 0-16,0 0-8 0,0 3 16 0,0 0-16 15,0 0 8 1,0 0-8-1,0 0-8-15,5 0-56 0,-5 0-72 16,0 0 48-16,0 0 48 0,0 0 40 16,0 0 0-16,0 0-8 15,0 0 8 1,0 0-32-16,0 0 0 16,0 0 32-16,0 0-8 15,0 0 0-15,0 0 8 0,0 0-8 16,0 0-64-16,0 0-344 15,4 0-264-15,0 0-56 16,3 3-144-16</inkml:trace>
  <inkml:trace contextRef="#ctx0" brushRef="#br0" timeOffset="21242.54">4294 5166 576 0,'0'0'272'31,"5"0"-96"-31,-1 0 72 0,0 0 160 16,-4 0 104-16,0-5-24 15,0 5-120-15,0 0-48 0,0-2 16 16,0 2-56-16,4 0-136 15,-4 0-64-15,0 0-8 0,0 0 56 16,0 0 56 0,0 0-7-1,0 0-17-15,0 0-16 0,-12 0 208 16,-4 0-208-16,-5-3-144 0,-2 0-64 16,-9 3 8-16,-8 0-56 15,0 0 24-15,-8 0 16 0,8 0-24 31,-3 0 96-31,7 3-32 16,0 0 24-16,9 4-24 16,-1-5 24-16,0 2-120 0,4-1-161 15,-4 3 9-15,3-2 128 0,-3 2 80 16,0-3 40-16,1 4 24 31,3-5 8-31,0 2-8 16,0 2 8-16,9-3 0 0,2 1 0 15,-2-4 0-15,7 3 0 16,-5 0 0-16,2 0 0 0,2-3 0 16,1 3 8-16,5-3 24 31,-1 0 16-31,0 3 40 0,4-3-8 16,0 0-72-16,0 0 40 15,0 0 48-15,0 0 40 0,-4 0 1 16,0 0 47-16,-1 0-128 0,-2 0-24 15,-1 0-32 1,0 0 0 0,-1 0 0-16,2 0 0 15,-1 0 0-15,-5 0-8 0,10 0 8 16,-5 0 24-16,8 0-24 0,-4 0 0 16,4 0-8-16,0 0 8 0,0 0 0 31,0 0-8-31,0 0-24 15,0 0-8-15,0 0 40 16,0 0 40-16,0 0 0 0,0 0-40 16,0 0 0-16,0-3 0 0,8 0-8 15,-1-6 0-15,10-4 8 32,3 0-48-32,-1-6 0 15,2 3 16-15,7 0 0 0,-4 1-56 16,-1-2-49-16,-3 4 41 15,4 7 0-15,-12-2 56 0,0 3 16 16,-8 3 16-16,-4 2 8 31,4 0-8-31,-4 0-64 16,0 0 16-16,0 0-64 0,0 0-16 16,0 0-64-16,0 0 160 0,0 0 40 15,-4 0 40-15,4 0-8 16,-4 2-24-1,4 3-8-15,0-5 0 16,-3 2 0-16,-2 1 0 16,-3 0 32-16,-7 10-24 0,-6-4 80 0,-3 5-16 15,-4 1-8-15,0 1 0 16,-4 0-16-16,9 0 0 0,3-4-48 31,-4 5 0-31,8-2-8 16,0 1 8-16,-8 0 0 15,5 3-56-15,-2 0-40 0,1-3-40 16,9-1 16-16,3-1-24 16,4-5-24-16,4-2-8 0,0-1 8 31,8-3 168-31,11 3 64 16,1-2-24-16,4-1 16 0,-3 3 24 15,2-3 72-15,-3 10 32 16,0-3 120-16,0 2-104 15,4 4-64-15,-4-7 16 0,3 4-64 32,-6-4-80-32,-1-2 0 15,-12-1 0-15,0-2-8 0,-4-4-8 16,0 0-208-16,-17 0-64 0,-2 0-824 16</inkml:trace>
  <inkml:trace contextRef="#ctx0" brushRef="#br0" timeOffset="22546.07">2198 4968 96 0,'0'0'928'15,"0"0"-344"-15,0 0-40 16,0 0 16 0,0 0-184-16,5 0-72 15,-5 0 8-15,0 0-24 0,0 0 16 16,0 0-24-16,0 0-79 16,0 0-121-16,0 0-40 15,0 0-32-15,-8 0-8 0,0-7-24 31,0 7-112-31,-4-5 23 16,0 2 49-16,-4-3 56 0,0 6-16 16,-4-4-16-16,4 4 40 15,0 0-72-15,-3 0-96 0,2 0 48 16,2 0 32-16,2 4 80 16,-2 5-24-1,6-4 32-15,2 9-32 16,-5 2 0-16,3 0 32 15,5 0-8-15,4 6-32 0,0-6 40 16,0 2 0-16,4-1 72 16,9-4 144-16,2-1-72 15,2-2 24 1,3-5 0-16,-5 2-87 0,6-7-9 16,-2 4-48-16,5-4-24 0,-4 0 0 15,4 0-56-15,-8 0-24 16,0-7-9-16,-4 1-95 15,4 0 112 1,-8-1 24-16,0-3 40 16,3 4 8-16,-2-3-8 0,-1-1 8 15,3 1-8-15,-7-1 0 16,5 4 8-16,-5-1 0 16,0 1 0-16,-4 3 8 0,0 3 0 31,0 0-8-31,0 0 0 15,3 0 0-15,-3 0 0 0,0 0 0 16,0 0-48-16,0 0 40 16,0 0-40-16,0 0 0 15,0 0-72-15,0 0 104 0,0 6 16 32,0 13 312-32,0 9-80 0,0 8-23 15,-3 8-65-15,-1 7-40 0,-4 6-8 16,3 0 16-16,-6 3-48 15,7-2-8-15,-8-8-16 16,7-5-32-16,1-10 24 16,-3-6-24-16,3-10 0 15,0-10 32-15,4-3-8 16,-4-3 0-16,4-3-32 16,0 0 64-16,0 0-32 0,0 0-32 15,0 0-32-15,0-22-144 16,0-3-977-1,0-4-207-15</inkml:trace>
  <inkml:trace contextRef="#ctx0" brushRef="#br0" timeOffset="23142.02">2578 5077 48 0,'0'2'416'16,"0"3"160"0,0-3 160-16,-4 1-264 15,-1 6-160-15,-7 2 64 16,1 1-72-16,-2 1-152 0,2 0 0 0,-2-1-32 16,5 4-24-16,1 0-48 15,-1 3-8 1,4 0-24-16,-5 3 24 15,6 0-8-15,-1-6-32 16,0 0 0-16,4-4 0 0,0-5-56 16,0-3 24-16,0-4 32 31,0 0 144-31,8 0 64 0,8 0-80 16,3 0-40-16,5 0-80 15,8 0 48-15,-4-4-16 16,4 1-24-16,-4-4-16 0,0 4 8 15,-8 1-8-15,0-2 8 16,-8 4-8-16,-4 0 8 0,0 0-8 31,-8 0 8-31,0 0-8 16,0 0 0-16,0 0 0 16,0 0-56-16,0 0-32 0,-25-7-96 0,10-2-656 15,-1 4-792-15</inkml:trace>
  <inkml:trace contextRef="#ctx0" brushRef="#br0" timeOffset="23525.55">2593 5150 376 0,'0'0'496'0,"0"0"-304"15,0 0 136 1,-4 0-40-16,4 9-64 16,0 7 240-16,-4 3-56 15,4 7 16-15,-3 2-24 0,3 8-48 16,-4 1-80-16,4 1-32 15,-4 0-112-15,4 3-96 0,-5-6 49 32,5 7 23-32,-4-4-48 15,0-3-24-15,4-7 16 0,-4 1-40 16,4-10-8-16,0-6-8 0,0-4 8 16,4-6-313-16,20-3-327 15,0 0-96-15,1-9-640 0</inkml:trace>
  <inkml:trace contextRef="#ctx0" brushRef="#br0" timeOffset="25647.55">4522 5203 1072 0,'0'0'472'15,"0"0"-256"-15,0 0 320 0,0 0 80 16,0 0-232-16,0 0-8 15,0 4 80-15,0-4-88 0,0 0-143 16,0 0-129-16,0 0-56 16,0 0-40-1,0 0-80 1,0 0 56-16,11 0-113 0,10 6 137 0,-1-3 32 16,12 1-32-16,0-1 41 15,7 3-33-15,8 0-8 0,6 1 8 16,3-1 0-16,0 0 0 31,3 1-8-31,1-4 8 0,0 3-8 16,-1-3 8-16,1-3-8 15,3 4 0-15,6-4 0 0,-2 0 0 16,5 0 0-16,4 0 0 16,-1 0 0-16,5 0 8 31,-4 0-8-31,8 0 0 0,-9 0 0 15,-7 0 0-15,-9 2-8 16,-7 8-217-16,-7-3-151 0,-10 6 24 16,-3-5 32-16,-8 6 64 15,8-5 64-15,-4 1 96 32,8-7 64-32,0 3 32 0,11-4 0 0,-3-2-8 15,7 0 8-15,1 0 0 16,-3 0 8-16,2 0 56 0,1 0 64 15,-8 0 8-15,-4 0-8 16,-4 5 40 0,-8-5-96-16,-8 2-24 15,-5 2 8-15,2-4-8 0,-6 3-40 16,1-3 0-16,-3 0-8 16,2 0 8-16,-3 0-8 0,1 0 0 15,-6 0 16-15,-3 0 16 31,0 0 24-31,0 0 120 16,0 0 192-16,0 0-31 0,0 0-33 16,0 0-136-16,0 0-120 0,-8 0-8 15,4-3 8-15,0-3-8 16,0-1 48-16,0 1 96 31,0 3-64-31,1-4-16 0,-2 4-24 16,1-1-8-16,-4-1-40 15,0 2-32-15,-8-4 0 0,1 0 0 16,-6-2-48-16,-11 0-32 16,1-1 0-16,-5-3 32 15,-4-3 48 1,0 1-8-16,0-4 0 0,1 3 8 16,3 6 0-16,-1-2-24 15,5 2 16-15,4 1 8 0,9 2-8 16,3 4 0-16,4 0 0 15,5 3 8 1,3 0-8 0,4 0 8-16,0 0-40 0,0 0 8 15,0 0 0-15,0 0-8 16,0 0 32-16,0 0-24 0,0 0-16 16,0 0-48-16,0 0-64 0,4 3 32 31,11 7 40-31,13 5 32 15,-4-2 56-15,4 3 8 0,0 0-8 16,0 0 0-16,-1-1 8 0,-3 1-8 16,8 0 0-16,-4-2-112 15,0-6-40-15,-4 2 63 32,-4-3 49-32,-4-1 40 0,-9 0-8 15,2-6 0-15,-5 3-24 16,-4-3 24-16,0 0 8 0,4 4-8 15,4-1 8-15,-1 0 0 16,10 3 0-16,-2 1 8 31,2 2-8-31,3-3 8 0,-9 1-8 16,1-1 0-16,1 1 8 16,-10-5-8-16,1 2 8 0,0-1-8 15,0-3 0-15,0 0 8 0,0 0-8 16,4 3 0-1,8 0 0 1,-4 1 16-16,4 2-16 0,0-3 0 16,-4 3 8-16,-8-3-8 0,-1 1-8 15,-3-4-40-15,0 0 48 16,0 3 233-16,-3 0-65 0,-9 6-72 31,-8 7-24-31,-16 7 64 16,0-2-24-16,-3 9 8 0,2-9-8 15,5-1-8-15,9-5-16 16,3-2-48-16,3-3-32 16,10-1-8-1,-5-2 0-15,3-1 0 16,9-3-8-16,-3 0-48 0,3 4-144 16,0-7-168-16,0 6-16 15,0 0-201-15,-4 1-255 16,0-3-1216-16</inkml:trace>
  <inkml:trace contextRef="#ctx0" brushRef="#br0" timeOffset="28727.53">7084 4991 320 0,'16'-6'240'16,"3"-4"72"-16,2-4 152 0,3 6-16 15,-1-5-16-15,-3 4-88 0,0-1-56 16,-4 0 8 0,4 4-72-16,-1-1-64 0,-2 5-72 15,3-2-56 1,-5 4-24-1,6 0 0-15,-10 0-8 0,2 0 8 0,-2 0-8 16,-7 0-8-16,0 6-72 16,-4 10-80-16,0 6 160 15,0 3 168-15,-15 5 96 16,-9 2-72-16,-4-4-88 16,-4 5-48-16,-4-3-16 15,-3-1-32-15,-2 3-8 0,1 0 8 16,9-4-8-16,-1 4-8 15,11-7-88-15,6-3-16 16,11-5 32 0,-1-5-24-16,5-5-56 15,0-4 24-15,0 3 136 0,13-4 8 16,-2-2 40-16,10 5-8 16,-1-5 16-16,7 0 0 15,1 0 0-15,9 0 48 0,-2-5 16 31,5 0-56-31,-1 2-56 16,-3 0 0-16,-8 0-8 0,-4-1 16 16,-7 4-16-16,-6 0 0 15,-3-3-80-15,1-3-280 16,-5 0-240-16,-4-5-656 0</inkml:trace>
  <inkml:trace contextRef="#ctx0" brushRef="#br0" timeOffset="29413.01">7570 4991 912 0,'8'0'432'0,"3"-3"-312"31,6 0 0-31,-2-4 272 15,5 4-8-15,-3 0-184 0,-6-1 0 16,1 4 72-16,-7-2-48 16,-1 2-112-16,-4 0-64 15,3 0-48-15,-3 0 8 0,0 12 48 16,0 1 8 0,0 3 40-1,0 6 112-15,0-3-56 0,-7 3-88 0,-10 0-32 16,-3 0-16-16,-3 0 8 15,-5 1-32-15,0-1 48 16,4 0-48-16,0-2 32 16,4-1-24-1,12-4-8-15,0-2-40 0,4-4 0 16,4 1 8-16,0-3 32 0,0 0 0 16,0-1 0-16,0-4 48 15,8 4 32-15,-1-6-40 16,6 4-24-1,-1-1 40-15,8 1 0 16,4-4 0-16,8 3 16 0,4-3-16 16,7 0-32-16,-2 0-24 15,-2 0 17-15,-7 0-17 16,-12 0 0-16,-1 0 0 0,-6 0-33 31,-9-3-31-31,-4 3 24 16,4 0-24-16,-4-7-216 0,0 3-264 15,0-2-1600-15</inkml:trace>
  <inkml:trace contextRef="#ctx0" brushRef="#br0" timeOffset="29790.29">7972 4949 752 0,'8'0'728'0,"0"-2"-528"15,8 2-136-15,-1-7 152 16,6 3 48-16,7 2-72 0,-4-4 112 16,8-1 96-16,0-3-80 15,-4 8-128-15,-9-4-96 0,-3 1 0 32,-8 3-40-32,-4 2 0 15,-4 0 0-15,0 0-56 16,-8 0-48-16,-20 0-264 0,0 0-480 15,0 0-600-15</inkml:trace>
  <inkml:trace contextRef="#ctx0" brushRef="#br0" timeOffset="30275.42">7733 5035 16 0,'-8'10'304'0,"8"-1"-184"16,0 4-120-16,0-1 64 0,16 1 152 16,12 0 48-1,-4 3-32-15,0-6-56 16,4 6 40-16,-5-4-96 15,-3 1 16-15,1 3-24 16,-2-7 24-16,5 4 56 0,-8-3 48 16,4 2-8-16,-4-2-64 15,-4-1 0 1,0 4 0-16,-8-4-16 16,0 2-152-16,-4-6-48 15,0 4 48-15,0 2 80 0,0-3-24 16,0-4 0-16,0 6-48 15,0-5 16-15,-12 2-24 0,0 0 56 32,-4-4 72-32,-4 3-16 15,0-4-48-15,1-2 8 16,-2 0 48-16,10 0 56 0,-2 0-96 0,2 0-80 16,3 0-88-16,3 0-288 15,5 0-208-15,-4-5-984 0</inkml:trace>
  <inkml:trace contextRef="#ctx0" brushRef="#br0" timeOffset="36898.41">4406 6232 896 0,'0'0'560'0,"0"0"-264"0,0 0 160 0,0 0 8 16,0 0-184-16,0 0-168 15,0 0-16-15,0 0 56 0,0 0-48 16,0 0-40-16,0 0-32 15,0 0-32 1,0 0 0 0,12 0-32-16,4 3 32 0,4-3 8 0,8 4-8 15,-1-4 8-15,5 3-8 16,9-3 8-16,-2 0 0 0,9 0 0 16,0 0 16-16,0 0-24 31,-5 0 0-31,10 0 8 15,-6 0-8-15,1 0 0 0,-1 0 0 16,2 0 0-16,3 0 8 16,-9 0-8-16,1 0 0 0,-4 0 0 15,-4 0 0-15,-8 0 8 16,0 0-8-16,0 0 0 0,0 0 0 31,0 0 8-31,-1 0-8 16,1 0 0-16,-8 0 0 0,0 0 0 15,-1 0 0-15,-2 0 0 16,-6 0 8-16,2 0-8 16,-5 0 0-16,-4 0 0 0,-4 0 8 31,0 0 48-31,0 0 136 0,0 0 128 16,0 0 104-16,0 0-7 0,0-3-185 15,0-1-152-15,0 4-48 16,-4-3-32-16,0-3 0 15,-5 2-32-15,5-2 0 16,-3 0-8 0,-1 0 0-16,0-1-8 0,-4 1-8 15,4 0 32-15,0-1-8 0,-4 1 24 16,4 3-32-16,-9 0-48 16,6-4-24-16,-5 1 48 15,0 3 32 1,1-4 24-16,-2 4-57 15,2-3 57-15,2 0 8 16,2 0 8-16,2 1-8 0,1-1 65 16,1 4 15-16,-1-2-8 15,4-3-24-15,-5 7-40 0,5-2-8 32,-3 2 0-32,3 0 0 15,-4-4-8-15,-1 4 0 0,6 0 8 16,3 0-8-16,0 0 8 15,0 0-48-15,0 0-56 16,0 0-89-16,0 0 57 0,12 0 128 31,4 6 0-31,8 5 8 16,8-3 8-16,3 3 48 0,9 4-24 0,0-5 0 16,-4 3-24-16,-1 2 0 15,-7-5-8-15,-8 3 0 16,0-4 0-16,-3-3 0 15,-6 1 8 1,-2-1-8-16,-6-3 0 16,5 4 0-16,-5-4 0 0,2 0 0 0,-5 1 0 15,0 1 0-15,0 2-8 16,-4-1-24-16,0 4 32 16,0 2-40-1,0 1 40-15,0-1 0 16,-16 2 8-16,0 2 32 15,1-7 16-15,-6 4 40 0,5-4-47 16,-3-2-9-16,6 2-32 16,-2-3-8-16,-2 4 32 0,2-3-32 31,-6 2 0-31,-3-3-48 16,13 4-161-16,-5-4-223 0,0 0-96 15,-1 4-80-15,2-1-424 16,3-2-192-16</inkml:trace>
  <inkml:trace contextRef="#ctx0" brushRef="#br0" timeOffset="37401.08">6024 6073 1032 0,'0'0'664'31,"0"0"-472"-31,0 0-96 16,0 0 104-16,0 0-88 16,0 0-104-16,0 0 72 0,0 16 504 15,0 10-104-15,-5 2-80 16,1 4-136-16,1 9-64 0,-1-3 0 31,4 4-96-31,0-2-39 16,0-1-57-16,0-4-8 15,0 0 8-15,0-7 24 0,0-5-32 0,4-4 16 16,-4-6-16-16,7-7 0 16,-2-4-48-16,3-2-449 15,0 0-495 1,-1-8-416-16</inkml:trace>
  <inkml:trace contextRef="#ctx0" brushRef="#br0" timeOffset="37806.57">6382 6109 576 0,'0'15'576'0,"0"11"136"31,0 5-168-31,0 7-168 16,0 4-112-16,-4 0 0 16,0-2 8-16,1-5-160 0,-1-6-16 15,0-4 8-15,-1-9-48 32,1-3 24-32,4-4 16 0,0-2-40 15,0 0-24-15,0-5-32 0,0-2 0 16,0 0 0-16,0 0-80 15,0 0-216-15,4 0-224 0,5-13-72 16,2-1-1736-16</inkml:trace>
  <inkml:trace contextRef="#ctx0" brushRef="#br0" timeOffset="51125.32">6231 6124 1088 0,'0'-2'632'0,"0"2"-272"0,0-5 104 16,0 5-72-16,0-2-112 31,0-2 0-31,0 4 56 16,0 0-40-16,0 0 0 0,0 0 81 15,0 0-17-15,0 0-80 16,0 0-96-16,0 0-88 0,0 0-40 15,0-6-24-15,3 4-24 32,6-5-8-32,3 0 0 15,8-2 0-15,-5-1 0 0,2 4 8 16,-2-1-8-16,-2 4 48 0,-5 0-16 16,-1 0-32-16,1 3 0 0,1 0 8 15,2 0-8 1,6 0 0-1,-10 0 0-15,9 0 0 16,-4 0 8-16,0 0-16 0,1 6 16 16,2 4-8-16,-7-1 8 0,0 7 24 15,0 0-16-15,-4 1-16 0,0 1 0 32,0 5 0-32,-4-8-32 15,0 4 32-15,0-6 40 16,0 3-40-16,0-7 0 0,-8 4 0 15,-9 0 8-15,-2-1 56 16,-9 7-16-16,-4-6-40 0,1-1 0 31,3 2 0-31,0-5-8 16,12-2 0-16,4-4 0 0,4 0 0 16,4-3-8-16,4 0-32 15,0 0-64-15,0 0 32 0,0 0 8 16,0 0-120-16,4 0 32 31,0 0 64-31,7 0 56 16,6 0 32-16,3 0 8 0,3-3 0 15,9 0 16-15,0-4-16 16,-8 3 0-16,4 2 0 0,-12 2-8 0,-4 0 0 16,-1 0 8-1,-7 6-8 1,5 1 88-16,-5 5 32 15,0 1 8-15,-4 3-16 0,4 3-16 16,-4 3 80-16,0 3 8 16,0-2-72-16,0 5-40 0,-4-5-8 15,-4-4-8 1,-1 0 8-16,-6-4 24 16,3-2-8-16,0 0-16 15,-4-7 0-15,0 0-24 0,-3 1-40 16,2-4 64-16,6-3-56 15,-6 0-8-15,10 0 8 0,-1 0-16 32,-1-10 0-32,5 1-96 15,0 3-80-15,1-1-16 0,-1 4 16 16,4 0-232-16,0-7-160 16,4 1-329-16,7 0-655 0</inkml:trace>
  <inkml:trace contextRef="#ctx0" brushRef="#br0" timeOffset="51606.04">6848 6169 1920 0,'0'0'1312'16,"0"-3"-728"-16,0 3-120 16,0 0-31-16,0 0-161 0,0 0-112 15,0 0-72 1,0 0-32-16,0 0 48 0,0 0 88 15,-4 9 80 1,-7 13-88-16,-2 7-16 16,2 12 304-16,-5 3-168 0,4 1-136 15,4-4-88-15,-4 1-40 16,7-11 8-16,2 4-8 16,3-9-32-16,-4-4 24 0,0-6-24 31,0-4-8-31,4-5 0 15,0-1 0-15,0-6 0 0,0 0-112 16,0 0-120-16,0 0-192 16,0 0-32-16,0-3 24 15,12-29-96-15,0 7-593 0,-4-4-1471 0</inkml:trace>
  <inkml:trace contextRef="#ctx0" brushRef="#br0" timeOffset="52366.96">7183 6470 1568 0,'0'0'1216'0,"0"0"-728"15,-4 0-80-15,4 0 72 0,0 0-120 16,0 0-71-16,0 0 7 0,0 0 24 16,0 0-72-16,0-9-56 15,0 0-88-15,0-4-72 0,0-9-32 16,0-1-64-16,0-2-80 15,-4-10-48-15,0-7 72 16,1 2 56 0,-6 4 56-16,5 5 8 0,-4 9 40 15,4 9-8-15,4 6-32 0,0 7 0 16,0 0-24 0,0 0-96-16,0 7 24 0,0 12 32 15,8 3 24 1,5 6 40-16,6 5 88 15,5 7 88-15,0-1-48 0,8 2-16 16,4-3 24-16,-4-3-8 16,-1-10-56-16,1-6 16 31,-11-5 32-31,-6-8 16 0,-2-4 24 16,-6-2 40-16,-3 0 32 15,-4 0 48-15,0 0 144 0,0-12-168 16,0-10-160-16,-11-1-80 15,2-5-16-15,1-4-56 16,0-3-160-16,5 0-104 0,-1-3-160 31,-1 6 24-31,1 10 16 16,4 9 88-16,-12 13-168 0,5 0-825 0,-10 0-1535 16</inkml:trace>
  <inkml:trace contextRef="#ctx0" brushRef="#br0" timeOffset="52925.47">5753 6867 3024 0,'0'0'1024'16,"-4"0"-744"-16,4 0-56 15,0 0 73-15,0 0-113 0,0 0-80 32,0 0-48-32,0 3-8 15,0-3 24-15,12 3 32 0,12 1 16 16,15-4 48-16,42 0-32 16,42 0 16-16,64-18-48 0,32-12 8 15,17 1 128-15,-13 11 240 16,-32 11-152-1,-28 7-128-15,-36 0-144 16,-39 7-16-16,-25 2-40 0,-18 0 8 16,2 1-8-16,-2-1-32 0,-10-2-32 15,-14-4 0-15,-14 0 40 16,-7 0 24 0,0-3 40-16,0 0 16 15,0 0 40-15,0 0-96 16,0 0-16-16,0 0-216 15,4 0-408-15,0-6-384 0,0-4-1425 16</inkml:trace>
  <inkml:trace contextRef="#ctx0" brushRef="#br0" timeOffset="55186.02">14538 9274 2080 0,'-11'-10'448'16,"-6"3"-296"-16,2-1 136 0,2 2 80 15,-2-8-104-15,-2 9-16 16,6-6 16-16,-6-1-40 0,2 3-16 31,-9-4-55-31,7 0-41 16,-2 0 48-16,-9 1-48 15,0-1-72-15,-4-3-8 0,0 3-32 16,-3 1 8-16,-1-1 24 16,-1 3-32-16,-2 1 0 0,-5 5-8 31,0-2 8-31,-7 4 0 16,-1 2 0-16,4-5 0 15,-4 3 0-15,4 2 0 0,5 0 0 0,-2 0 0 16,2 0 0-16,7 0 8 15,-8 0-8 1,4 0 8 0,1 0-8-16,-9 0 0 0,0 9 0 0,0-3 0 15,5 0 0-15,-6 5 0 16,2-5 0-16,3-4 0 0,-4 9 8 16,4-2-8-16,-3-2 0 31,6 2 8-31,2 0-8 15,-1 1 0-15,8 3 0 0,4-4 0 16,0 7 0-16,4 3 0 0,4 0 0 16,-3 3 8-16,2 6 0 15,1 5 0-15,1 2-8 32,-1 0 8-32,8 4-8 0,-4 1-8 15,0 2 8-15,4 2-8 16,8 0 0-16,-4 0 8 0,8 0-64 15,0 2 64-15,0 1 32 16,0 2-32-16,16 1 0 31,0 0 0-31,8 1 32 0,-1 0 8 16,1-3-40-16,4-1 0 0,-4-3 0 16,4 1 8-16,-3-4 0 0,-2-3-8 15,5 1 0-15,0-5 8 16,0 1 0-1,11-3 64 1,6 0-16-16,2 0 24 0,5-7 24 16,8 4-48-16,-4-1 32 0,4-6 56 15,-1-2 24-15,-7 1 0 16,4-5 8-16,-8-2 24 16,8-2 16-1,-1-2-16-15,5-1-88 16,3-7 0-16,6 5-48 0,2-3 0 15,4-1-64-15,-6 0 0 0,2 0 32 16,-3 1-32-16,-1-1 0 16,-7-3 8-16,0 0-8 31,0 0 8-31,-4 0-8 0,-4 0 8 16,-5-7 0-16,1 1 0 15,0-3-8-15,0-1 8 0,3-6-8 16,-3 4-8-16,1-5-24 15,-6-2-32-15,0 0-48 32,-2-3 32-32,-1-7-32 0,-5 1-16 15,1-10-64-15,4-7 56 0,0-5 32 16,3-8-40-16,-6 2 24 16,3-5 64-16,-9-3 48 15,-3 3 8-15,-3-2 16 16,-6 0 64-1,-3 0-32-15,-4-4 8 0,-8 4-24 16,-4-1-24-16,0 10 40 0,0 3-40 16,-12 7 112-16,-8 6-16 15,1 0 40-15,-6 6 24 0,1 0-24 32,-4 0-40-32,0 7-32 15,4 3-72-15,-8 0-40 0,4 6-72 16,-3 0-120-16,-9 0-128 15,4 4-264-15,-27-2-344 0,7 5-305 16,4-1-1463-16</inkml:trace>
  <inkml:trace contextRef="#ctx0" brushRef="#br0" timeOffset="57755.71">1581 7689 976 0,'0'-3'952'0,"0"3"-456"15,-4 0 40-15,4 0-80 16,-4-3-200-16,0 3-72 0,0-3-40 15,-3 3-16-15,2 0-24 32,1-2-32-32,-4-2-16 15,1 4-24-15,-1-3 0 0,-1-4-32 16,2 4 24-16,-10-4-16 16,6 2-8-16,-1 1 8 0,-4 2-8 0,0-3-40 15,4 5 0 1,-4 0-88-1,0 0 128-15,0 0 0 16,0 0-40-16,-3 11 32 0,-2-3-32 16,5 6 40-16,1 1 0 0,3 7 8 15,-4 4 136-15,-1 3-24 0,6 2 56 32,3 1-63-32,0-4-65 15,3 4 16-15,5-7-8 16,0-2 24-16,0-4 88 0,5-6-40 15,7-4-48-15,-1 1-40 0,2-7 16 16,2-3-16-16,6 0 24 31,3 0-64-31,4 0 8 16,-5-3-8-16,1-13 0 0,4 0-40 16,-4-6 0-16,0-1-40 15,-1-5 24-15,-6 0 8 0,-6 0-48 16,2-5-56-16,-9 5 8 31,3 6 104-31,-7-1 32 16,0 11 8-16,4 2 0 0,-4 7 24 15,0 3 88-15,0 0-96 16,0 0-16-16,0 0-96 0,0 6 96 0,0 10 8 16,-4 3 40-1,4 7 16 1,-3 8 176-16,-1 1-32 15,4 0-96-15,0 0-16 0,0-3-48 16,0-3 16-16,0-4-64 16,0-3 0-16,0-5-8 0,0-3 0 0,4-1-184 31,3-7-144-31,1 5-96 16,12-11-289-16,-3 3-183 15,2-3-616-15</inkml:trace>
  <inkml:trace contextRef="#ctx0" brushRef="#br0" timeOffset="58365.1">1928 7763 1904 0,'0'0'1088'31,"0"0"-632"-31,0 0 56 16,0 0 48-16,4 0-223 0,0 0-169 15,11 0-72-15,6 0 8 16,3-7 40-16,8 1-56 15,0 3-32-15,-5-3-16 0,1 1-40 16,0 3 0-16,-4 2 0 16,0 0-96-16,-8 0-160 0,0 0-104 15,-9 0-377-15,-2 7-175 16,-5 2-528 0</inkml:trace>
  <inkml:trace contextRef="#ctx0" brushRef="#br0" timeOffset="58603.98">2007 7886 656 0,'0'0'408'0,"0"0"112"16,4 0 96-16,5 0 8 15,3 0 96-15,-1 0-40 0,6 0-127 31,-2 0-65-31,1 0-8 16,0 0-160-16,4 0-136 16,0 0-120-16,0 0-64 0,8 0 0 15,20 0-216-15,-9-3-520 16,1-2-1457-16</inkml:trace>
  <inkml:trace contextRef="#ctx0" brushRef="#br0" timeOffset="59565.49">3115 7394 400 0,'0'6'944'16,"0"7"-464"-16,0 12 376 15,0 11-184-15,0 5-160 0,0 13-56 32,0 1-55-32,4 1-49 15,8 5-120-15,-4-8-88 0,0 2-24 16,4-1-40-16,-4-10-40 16,0-6-40-16,0-6 8 0,-8-6 0 15,3-12-8-15,-3-3-48 16,0-5-80-1,5-4-136-15,-5-2-224 16,0 0-73-16,0-15 161 0,0-3-736 16</inkml:trace>
  <inkml:trace contextRef="#ctx0" brushRef="#br0" timeOffset="59941.5">3123 7471 2408 0,'5'0'888'0,"-5"0"-584"16,7 0 24-16,5-4 136 0,4-2-87 15,7-3 79-15,14 2-72 16,3-2-88-16,12-3-64 0,8 5 32 16,-2-3-32-16,2 7-72 15,-8-1-104 1,-12 1-56-16,-12 3-144 15,-12 0-216-15,-8 0-240 0,-8 13-200 16,-8 3-721-16,-16 0-607 0</inkml:trace>
  <inkml:trace contextRef="#ctx0" brushRef="#br0" timeOffset="60213.43">3059 7760 2216 0,'0'0'536'0,"13"3"-216"0,2-3 344 16,5 0-64-16,4 0-159 15,12 0-57-15,4 0-80 0,12 0-104 31,-1 0-56-31,1 0-80 16,0-3-56-16,-5-1-8 16,-6 1-168-16,-13 3-376 0,-9 0-585 15,-6 0-1071-15</inkml:trace>
  <inkml:trace contextRef="#ctx0" brushRef="#br0" timeOffset="60828.8">2665 8410 2688 0,'0'0'952'0,"0"0"-672"0,0 0 32 16,12 0 96-16,8 0-143 0,12 0-33 15,15 0-64-15,17-6-48 16,35-4 56-16,38-9 64 16,42-6 0-16,16-3-136 15,-16 3 112-15,-47 4-64 16,-48 13-32 0,-32 4-64-16,-17-3-56 0,-3 5-48 0,-4-2-40 15,0-2-176-15,-12 6-8 16,-9 0 48-1,-3 0-56-15,-4 0-72 16,0 0-96-16,-11 0-489 16,-10 6-1471-16</inkml:trace>
  <inkml:trace contextRef="#ctx0" brushRef="#br0" timeOffset="61728.57">2964 8785 1152 0,'0'6'688'16,"0"4"-296"-16,0 6 192 15,0 5-48 1,0 12-120-16,0 2-160 15,0 6-56-15,3-3-16 16,6 1-56-16,-5-6 25 0,0 0-9 16,4-5-32-16,-5-5-8 15,-3-11-32-15,4 1-48 0,-4-7 24 32,5-6-48-32,-5 0 8 15,4 0 56-15,-4 0 16 16,8-6-8-16,-4-10-48 0,7-9-24 15,2-7-64-15,-2-10-32 16,2 1-144-16,-2-3-233 0,6-4 97 31,-2 4 64-31,-3 6 96 16,0 9 80-16,0 7 96 16,-8 9 32-16,4 7 8 0,-8 6 0 0,4 0 0 15,0 0 80-15,0 3 8 16,-4 19 40-1,4 11 168 1,-4 11 144-16,4 9-23 0,0 5-129 16,-4 1-152-16,8-4-56 15,-4-7 16-15,8-14-56 0,0-12 8 0,0-9-48 16,3-6 96-16,6-7-8 31,7-4-88-31,0-21-8 16,0-10-248-16,-1-9-56 0,-3-8 40 15,-8-4 64-15,-1-1-9 16,-6 0 73-16,-5 2 72 0,0 11 72 16,-4 12 184-16,0 23 289 31,0 9-145-31,-4 6-152 0,-9 26-32 16,2 12 80-16,3 3 0 15,0 5-24-15,4-1-56 0,0-10-16 16,4-4-40-16,0-4-80 15,0-11 0-15,0-6 0 32,0-3-8-32,0-10-120 0,0-3-296 15,12 0-320-15,0-10-209 0,-1-6-399 16</inkml:trace>
  <inkml:trace contextRef="#ctx0" brushRef="#br0" timeOffset="62241.65">4498 8207 2904 0,'4'0'1112'0,"-4"0"-816"0,3 0 0 16,10 0 145-1,2 0-153 1,13 0 168-16,4 0 24 0,8 0-80 15,0 0 8-15,4 0-112 16,-9 0-152-16,-7 0-96 0,-3 0-48 16,-14 0-152-16,-2 0-488 15,-9 0-424 1,0 0-609-16,-9 0-1383 16</inkml:trace>
  <inkml:trace contextRef="#ctx0" brushRef="#br0" timeOffset="62436.13">4498 8369 2096 0,'0'3'520'0,"7"0"160"0,14-3 240 16,3 0-167-16,12 0-105 15,3 0-120-15,5 0-152 31,4 0-152-31,-9-6-224 0,6-3 0 16,-10 2-496-16,-7-3-944 0</inkml:trace>
  <inkml:trace contextRef="#ctx0" brushRef="#br0" timeOffset="63501.13">5884 7522 880 0,'0'-4'1112'15,"0"4"-536"1,0 0-80 0,0 0 32-16,0-3-104 0,0 3-88 0,0 0-56 15,0 0-23-15,0 0 15 16,0 0-56-16,0 7-144 16,0 18-64-16,8 13 192 0,-4 13 104 31,1 16 16-31,-5 2-80 15,0 8-128-15,0-8-24 0,0-5-56 16,0-8 8-16,0-8-32 16,0-12 0-16,0-8-8 0,0-9-160 15,0-10-200-15,7-5-232 32,14-4-248-32,-2-13-337 0,1-9-1663 15</inkml:trace>
  <inkml:trace contextRef="#ctx0" brushRef="#br0" timeOffset="64207.51">6219 7610 888 0,'4'-6'992'0,"0"-1"-608"0,3-5-176 31,6-1 136-31,6-6-128 16,2 0-144-16,3 3-40 0,8 4-32 15,-1-5 0-15,1 8 72 16,4 3 168-16,-8-1 16 16,-4 7 32-16,-9 0-88 0,-11 0-80 31,-4 13-64-31,0 6-32 0,-19 6 192 16,-5 4 57-16,-8-4-97 15,-7 4-80-15,-6 0-64 16,9-4-24-16,5 0 40 0,6-8 8 15,14-2-56-15,7-5-40 32,4-2-56-32,4-1 96 0,16 0 72 15,3-4-24-15,9 0 8 16,5 1-24-16,-1 5-24 0,-1-3 16 16,-3 4-24-16,-4 6 0 0,-4 0 0 15,-5-1 0 1,-2 5 0-1,-6-1 0-15,-7 3 40 0,0-4 0 16,-4 7-40-16,0 2 64 16,0-2-8-16,-4-3 72 15,-11-3-40-15,-5 1-24 0,4-8-8 16,-4-2 24 0,0-5 40-16,0-1-64 15,0-1-56-15,-4-3 0 0,1 0-80 16,-1 0-144-16,7-7-160 15,6-5-120-15,3-7-209 16,8-16-63-16,0 10-200 0,0 0-1240 16</inkml:trace>
  <inkml:trace contextRef="#ctx0" brushRef="#br0" timeOffset="64547.61">6968 7543 1608 0,'0'17'760'16,"0"14"-248"-16,-8 7-32 16,0 19 56-16,-4 7-32 0,0 5-151 0,-4 1-105 31,4-3-96-15,1-6 8-16,-6-10-80 0,10-11-24 15,-5-12 8-15,3-1-24 0,2-12-40 16,3-2-32-16,0-7-272 15,-5 1-521-15,5-4-535 0</inkml:trace>
  <inkml:trace contextRef="#ctx0" brushRef="#br0" timeOffset="65060.85">5920 8417 2496 0,'0'0'904'16,"4"0"-624"-16,1 0 128 16,6 0 112-16,5 0-103 0,12 3-129 15,7-3-80-15,10 4 8 16,15-4-24-16,11 0-8 0,33 0-16 31,31-14 48-31,28-2-72 16,13 4 96-16,-37 2-128 0,-35 4-72 15,-40 6-40-15,-12 0 0 16,-1 0-8-16,-7 0-88 0,-4 0-64 16,-20 0 24-16,-12 0 40 31,-4 0-24-31,-4 0 40 15,0 0-40-15,0 0-104 0,-17 6-240 16,-2-3-216-16,-9 7-865 0</inkml:trace>
  <inkml:trace contextRef="#ctx0" brushRef="#br0" timeOffset="65776.14">6135 8750 776 0,'0'0'528'0,"-4"0"-16"16,0 0 48-16,1 0-32 0,3 0-64 16,-4 0 72-16,4 0-16 0,0 0-87 31,0 0-97-31,0-3-136 15,0 3-80-15,7 0-80 16,18-6-40-16,3 3 0 0,7-4 16 16,9 1-16-16,4-4 8 15,-9 3-8-15,-7 2 8 16,-8 5-8 0,-12-4-112-16,-8 4-152 15,-4 0-192-15,0 0-345 0,-4 0-111 16,-8 0-592-16</inkml:trace>
  <inkml:trace contextRef="#ctx0" brushRef="#br0" timeOffset="66206">6135 8747 712 0,'-11'0'904'0,"-2"3"-152"15,1 0-48-15,1-3 48 0,-2 3-48 16,6-3-231-16,-1 7-257 15,-5-1-120 1,6 0-24-16,-5 1 48 16,3 2-56-16,2 4-64 0,3 0-56 0,4 6-16 15,0-4 16-15,0 2 56 16,0-2 56-16,11 5-24 16,10 2-32-1,3 3 32-15,8 4 8 16,-1 2-8-16,13-3-32 15,-4 2 8-15,0-2 0 0,-1-3-8 16,-11-2 0-16,-3-1 8 16,-18 0 16-16,-3-6-24 15,-4-3 0 1,-4-1 128-16,-20-3 88 16,-8 2-80-16,-7-3-80 0,-5-1-24 15,-4 0-32-15,-8-4-64 16,9-3 8-16,-5 0-32 15,16 0-48-15,12 0-144 0,24-17-456 32,0 5-489-32,16-4-999 0</inkml:trace>
  <inkml:trace contextRef="#ctx0" brushRef="#br0" timeOffset="66607.78">6550 8871 2160 0,'-16'0'808'0,"-5"16"-408"15,2 9 200-15,-5 4 24 16,-4 9-159-16,9 3-129 0,6 7 32 15,9 0-56-15,4-4-136 16,0-7 56-16,17 2-16 0,10-4-40 31,4-10-56-31,14-6-64 16,-6-9-16-16,6-7 24 0,2-3 32 16,1-3 8-16,-4-19 8 15,-12-1-40-15,-12-8-8 16,-9-5 16-16,-11-2-48 0,0-3-32 31,-28-3-104-31,-3-1-144 16,-13 7 40-16,0 3-80 0,-7 7 72 15,6 2-160-15,-18 14-272 16,15 5-377-16,4 4-1951 0</inkml:trace>
  <inkml:trace contextRef="#ctx0" brushRef="#br0" timeOffset="67253.3">4426 10778 2032 0,'0'0'2216'15,"4"0"-1816"-15,0 0-295 16,8 0 135-16,8 0 32 15,4 0 0 1,12 0-32-16,7 0-16 16,5 0 32-16,0-2-56 15,-4-5-80-15,-1-3-56 0,-7 4-64 16,-3 3-56-16,-10 0-472 16,-6 3-520-16,-14 0-1217 0</inkml:trace>
  <inkml:trace contextRef="#ctx0" brushRef="#br0" timeOffset="67473.7">4550 10964 2728 0,'0'2'1456'0,"0"1"-1056"16,11 4 113-16,14-5 207 0,3 2-88 15,7-1-216-15,-3-3-144 16,4 0-152-16,-8 0-120 16,11 0-272-16,-2 0-632 15,-5-3-1489-15</inkml:trace>
  <inkml:trace contextRef="#ctx0" brushRef="#br0" timeOffset="68227.47">5136 11201 1624 0,'-9'0'1488'0,"5"3"-1008"16,-4 0-344-16,1-3 248 0,7 4 80 16,0-1-167-16,0-3-121 15,0 6 40-15,7 0 56 0,17 5 136 32,16 0 0-32,36 3-216 15,52 2-80-15,59-7-8 16,43-3-16-16,21-3-8 0,13-3 88 15,-10 0 184-15,6 0-136 16,-13 0-96-16,-20 0-120 0,-33 0 8 31,-46-6 0-31,-47 6-8 0,-34-3-120 16,-24-1-40 0,-3-1 112-16,-3 1 48 0,-5 4 8 0,-13-6 280 15,-10 6 240-15,-6 0-32 16,-3 0-152-16,0 0-128 15,0 0-87 1,0 0-121-16,0 0 32 16,0 0-40-16,0 0-289 15,0 0-511-15,4-3-496 0,4-4-544 0,-4 0-2057 16</inkml:trace>
  <inkml:trace contextRef="#ctx0" brushRef="#br0" timeOffset="78164.66">5454 10534 1832 0,'0'-3'840'0,"0"0"-552"0,0 3-8 31,0-6 16-31,0-1-8 16,8-2-64-16,4 3 40 0,4-4 8 16,4-4-71-16,4 3-17 15,-1-3 40-15,9 2-72 16,1-7 16-16,3 0 0 0,-5 0 56 31,1 0-72-31,-4 6-32 16,-9 4-48-16,-2 9-72 0,-9 0-40 15,-1 0-160-15,-3 16 200 16,1 12 72-16,-5 11 24 0,0 13 40 16,-13 16 8-16,-18 8-64 15,-9 7-16 1,-8 3-24-16,-7-4-40 15,-1-3 0-15,0-5-64 0,-4-11-8 16,12-6-8-16,8-9-56 16,5-10-16-16,14-10-120 0,6-12-96 15,11-9-24 1,4-7 80 0,0 0 224-16,23-19 88 0,1 0 72 15,8-6 24-15,-8-1 112 16,4 10-88-16,-8 4 16 0,-8 8 32 15,3 4-96-15,6 0-72 16,3 0 8 0,0 9 128-16,-1 4 56 15,5-3-104-15,-4-5-48 16,0-1-40-16,-8-4 0 0,0 0-112 16,0 0 56-16,-4 0 24 15,0 0-152-15,4-16-200 0,-4 3-649 31,-5-6-1911-31</inkml:trace>
  <inkml:trace contextRef="#ctx0" brushRef="#br0" timeOffset="78390.69">5976 10876 4985 0,'0'-2'1040'0,"0"-1"-752"16,0 3-24-1,0-3-48-15,0 3-144 16,0-3-56-16,0 3-16 16,0-3-440-16,4-4-408 15,0 1-473-15,-1 0-1351 0</inkml:trace>
  <inkml:trace contextRef="#ctx0" brushRef="#br0" timeOffset="78949.21">6354 10525 2648 0,'0'0'904'16,"0"0"-592"0,0 0 96-16,0 0-40 15,0 12-111-15,-8 10-129 16,-12 18 24-16,1 10 184 0,-1 10 32 15,-1 3-112-15,6 1-88 16,11-7-72-16,4-3-72 16,0-9-16-1,19-5 0-15,9-1-8 0,13-10 0 16,-2-4-40-16,10-9 8 16,6-10-40-16,4-6 72 0,1 0 128 15,0-16 96-15,-8-6-176 16,-5 0 8-1,-10-3-48-15,-18 0 24 16,-6-1 56-16,-9 4 112 16,-4 5 16-16,-13-2-144 0,-10 7 8 15,-14-1-80-15,-2 7 72 16,-1 2-72-16,-4 4 0 0,1 0-56 31,3 4 0-31,-1 8-72 16,10 1-8-16,3-1-80 15,5 5-24-15,6-8-136 0,9 7-296 16,8-6-264-16,0 3-169 16,4-7-615-16</inkml:trace>
  <inkml:trace contextRef="#ctx0" brushRef="#br0" timeOffset="81761.39">7255 10824 2928 0,'0'0'976'15,"0"0"-760"1,0 0-184-16,0 0-32 0,0 0-40 0,0 0-64 16,0 0 80-16,0 0 24 15,0 0 40-15,0 0 40 16,0 2-80-16,0 2-528 0,0-2-1648 16</inkml:trace>
  <inkml:trace contextRef="#ctx0" brushRef="#br0" timeOffset="83062.35">7291 10759 1368 0,'0'0'664'0,"0"0"-296"16,-9 0 312-16,5 0 112 15,-3 0-272-15,3 0-215 0,-4 0-33 16,-1 5-56-16,2 0-16 15,-1 4-16-15,-3 7-16 0,-2 8 16 32,5 1 32-32,-3 8 32 15,2 9-48-15,1 4-56 0,4-3-56 16,1 1-40-16,-1-2-48 16,-1-10 16-16,5-7-16 0,0-9 0 15,0-6-64-15,0-8-24 31,0-2 88-31,0 0-32 16,9-2 32-16,-2-14 0 0,5-7 0 16,-3-8-64-16,2-4-56 15,1-6 32-15,-4 3 40 0,4 3 48 16,-4 3-48-16,0 7 48 16,0 6-8-1,0 6-24-15,-1 7-8 16,-3 2-40-16,1 4-48 0,7 0 64 15,-8 10 0-15,3 5 32 16,6 8 32-16,-5-1 0 0,-5 3 80 16,1 0 72-1,0-2-16-15,-4-4-32 16,0-7-48-16,0-1-56 16,5-8 32-16,-1-3-32 0,4 0-112 15,-1-3-88-15,14-16-48 16,3-13 96-16,4-3-24 0,-1-7 0 31,-3 3 112-31,-4 9 64 16,-8 8 0-16,-9 12 64 0,1 10 176 15,-4 0-176-15,0 16-64 16,0 12 320-16,0 14-120 0,0 2-128 16,0 1 0-16,0-8-32 31,0-8-40-31,-4-6 0 15,4-11-24-15,0-9-312 0,0-3-488 16,4-3-753-16,5-16-743 0</inkml:trace>
  <inkml:trace contextRef="#ctx0" brushRef="#br0" timeOffset="83359.45">7868 10399 848 0,'0'0'1552'0,"0"14"-808"16,0 22-96-16,0 15 200 15,-4 18-191-15,-11 11-185 0,-6 12-96 31,-7 3-32-31,0 0-144 16,-3-6-88-16,-1-6-104 16,9-14-8-16,2-4-312 0,5-15-232 15,8-9-128-15,4-19-273 0,4-12-231 16,0-10-976-16</inkml:trace>
  <inkml:trace contextRef="#ctx0" brushRef="#br0" timeOffset="83811.64">8075 10715 320 0,'0'0'3288'0,"-11"0"-2648"16,-13 0-416-16,-4 0 145 0,-4 10-25 15,-4 6-136 1,4 2-88 0,12 5 56-16,5-1-128 15,11 0-48-15,4 1 0 0,0-1-48 0,23 3 48 16,1-3 32-16,12-6 0 16,-4 3 40-16,4 0-40 0,4-2 88 31,-4 1 48-31,-1-1 40 15,-3 2-64-15,-4 0-32 16,-8-3 0-16,-8 2-24 0,-4-2 56 16,-8 0-136-16,0 0 248 15,-12 0 8-15,-12-7-104 0,-8 4-72 32,0-10-88-32,-3-3-96 15,3 0-184-15,0-3-208 0,4-10 0 16,0-3 136-16,8 7 16 15,4-10-112-15,9 9-249 16,3-2-511-16</inkml:trace>
  <inkml:trace contextRef="#ctx0" brushRef="#br0" timeOffset="84259.47">8322 10493 2456 0,'8'-3'904'16,"5"0"-600"-1,2-8 336-15,5 9-79 16,8-7-201-16,-3 2-96 15,-1 0-16-15,-9 7 24 0,-7 0-48 16,-8 0-152-16,0 4-64 16,0 15-8-16,-16 10 488 15,-4 2-224 1,-8 7-104-16,0 3-88 16,0-3-16-16,9 1-56 0,-1-4 8 15,8-10-8-15,8-3 0 16,4-5-120-16,0-5-48 15,0-6 56-15,4 1 48 0,11-3 64 32,6-2 112-32,7-2 16 15,7 0-48-15,9 0-80 0,4-6-144 16,12-9-560 0,-8 1-376-16,-16 5-2585 15</inkml:trace>
  <inkml:trace contextRef="#ctx0" brushRef="#br0" timeOffset="107505.86">12916 3327 312 0,'20'-4'144'0,"5"4"16"15,6-6 56-15,1 6-8 32,0-3-24-32,-12 0 96 15,0 1 152-15,-13 2-40 0,2 0 88 16,-9-4 80-16,0 1 16 15,4 3-104-15,-4 0-119 0,0 0-89 16,0 0-120-16,0-4-72 31,4 1-32-31,0 3-32 16,0-3 0-16,-1 0 16 0,2 0-16 16,-1-1 32-16,-4 4 24 0,0 0 96 15,0 0 88-15,0 0 16 0,0 0 32 16,-20-3 40-1,-12 3 48 1,-20-3-312-16,-16 0-72 16,-7 3 8-16,-5 0-8 0,-8 0 0 0,4 0 32 15,1 0-16-15,-8 0 32 16,3 0-48-16,4 0 128 16,1 6-40-1,3 4 0-15,0 3-56 16,8-1-32-16,5 1 0 15,11 0 8-15,8-1-8 0,12 1-8 16,8-3 8-16,5-1-32 16,2 1 24-16,1 3-40 0,1-4 48 31,-1 4 0-31,8-7 0 16,0 4-8-16,4-7 0 0,8 0-56 15,0-3-56-15,0 0-64 16,0 3-24-16,15 3 208 15,5-2 32-15,5 5 0 0,6 0 8 32,1 1-24-32,-4 3 16 15,8-4-32-15,0 4 0 0,8-3-8 16,-4 5 0-16,3-4 8 0,-6 1-32 16,-10 1-24-16,-7-5-16 15,-8 3 16-15,-8-5-64 16,0 0 24-1,-4-2 96-15,0 2-24 16,4 0 24-16,0-3 0 0,0 4-32 16,7-1-8-16,2 0-56 15,7 4 96-15,7-4 48 0,10 3 24 16,6-2-24 0,9-4-16-16,8 3-24 15,-5 1-8-15,5 2 16 16,-8-2-16-16,-12 2 0 0,0 1 0 15,-12-4 0-15,-5 4 32 16,-6-7-32-16,-9 3-24 0,-5-3-16 31,-3-3 40-31,0 3 136 16,0 1 72-16,0-4 120 0,-11 7-120 16,-9-1-80-16,-8 2-120 15,-8 9-8-15,-11 2 8 16,-6 0 0-16,1 7 0 0,-4-1 0 31,9 1-8-31,-5 2 0 16,-4 0 0-16,1 4 8 0,-1 0-8 15,-4 6 0-15,4-7 0 16,4 5 0-16,5-7 0 16,3-4-8-16,8 0 8 0,8-3 0 31,-4 1 0-31,8-8 0 0,1 2 0 15,6-2 0-15,2-5 0 0,2-4-32 16,9 0 32-16,1 1-40 16,3-7 40-16,-4 0 0 0,4 0 8 15,0 0 0 1,0 0 32-16,0 0-40 16,0 0-8-16,0 0-112 15,4 0-24-15,16 0-56 0,3-7 80 16,18-5 120-16,10-1 8 15,9-6 24-15,3 3-32 16,6 3 0 0,-2 4 0-16,1 5-16 15,3 4 16-15,-2 0-8 16,-9 0 0-16,-13 4 8 0,-4 5-32 16,-15 2 16-16,0-9-8 15,-8 4 24-15,-4 0 8 0,4 1 0 31,-8-3-8-31,4-2 0 16,4-2 8-16,-4 0-8 0,0 0 32 16,4 0 16-16,-8 0-48 15,0 0 0-15,-1-2-32 16,2-9-192-16,2-10-320 0,2-2-640 16,-6-2-1521-1</inkml:trace>
  <inkml:trace contextRef="#ctx0" brushRef="#br0" timeOffset="108165.11">13490 3289 1624 0,'0'-3'1184'32,"0"3"-664"-32,0-4-24 0,0 4 96 15,0 0-127-15,0 0-113 16,0 0-160-16,0 0-64 0,0 0-120 15,0 13 0-15,0 6-8 16,0 16 112-16,0 12 40 16,-4 14 88-16,1 12-24 15,-1 10-56-15,0-1-32 16,-1 5 24-16,5-9-16 16,0-4-72-16,0-7 24 0,0-8-16 15,0-10-24-15,0-5-8 16,0-13 0-1,0-8-8-15,0-7-24 16,0-7 56-16,0-3-32 16,0-2-32-16,0-4 16 0,0 0 40 15,0 0-56-15,0 0 0 16,0 0-32-16,5-10 24 0,3-6-104 31,3-9-280-31,6-7-160 16,6-32-360-16,-3 11-561 15,-4-1-1375-15</inkml:trace>
  <inkml:trace contextRef="#ctx0" brushRef="#br0" timeOffset="108667.6">13431 3394 2168 0,'-4'0'584'15,"0"0"-336"1,4 0 256-16,0 0 8 15,0 0-192-15,0 0-168 16,0 0 0-16,0 0 1 16,0 0 55-16,0 0 0 0,-4 0-64 15,4 0 8-15,0 0 8 0,0 0-48 32,0 0-64-32,0 0-48 15,0 0-40-15,0 0-8 16,19 0-24-16,13 0 72 0,9 0 64 15,10 0-8-15,12 0 0 16,10 0-48-16,6 0 24 0,5 0-8 31,0-3 40-31,-13-4-16 0,-15 5-40 16,-20-3-8-16,-16 3 8 16,-12 2 56-16,-8 0 16 0,0 0-80 15,-8 0-24-15,-36 0-536 16,4 0-1041-16,-3 0-1807 0</inkml:trace>
  <inkml:trace contextRef="#ctx0" brushRef="#br0" timeOffset="108948.85">13239 3740 1320 0,'0'2'808'0,"0"2"-632"16,0-4 152-16,8 6 376 0,12 1 24 31,8-3-71-31,8 1-73 16,0 2-80-16,12-5-168 15,-1 3-144-15,-2-5-72 0,-2 0-40 16,-3 0-56-16,-5-5-24 15,-3-4-232-15,16-7-400 0,-8-2-641 32,-8 1-1943-32</inkml:trace>
  <inkml:trace contextRef="#ctx0" brushRef="#br0" timeOffset="109338.32">14590 3756 2480 0,'0'0'1432'0,"0"0"-1072"31,4 0-240-31,8 0 321 16,8 0 47-16,12 0-200 16,15-10 64-16,5 1 32 0,0-1-80 15,-4 0-208-15,-8 5-64 16,-21 2-32-16,-10-1 0 31,-5 4-296-31,-4 0-400 0,-4 0-216 16,-28 16 39-16,-4 0-167 15,4-4-1040-15</inkml:trace>
  <inkml:trace contextRef="#ctx0" brushRef="#br0" timeOffset="109523.38">14502 4003 1832 0,'0'0'816'0,"0"0"-688"0,0 0-120 16,4 0 624-16,17 0 160 15,-2 0-143 1,5 0-169-16,8 0-64 16,4 0-96-16,4-7-144 0,7-1-112 15,33-17-64-15,-12 2-696 16,-4-3-2625-16</inkml:trace>
  <inkml:trace contextRef="#ctx0" brushRef="#br0" timeOffset="110264.92">16562 3556 2200 0,'-7'-14'704'0,"2"2"-424"16,-7-4 520-16,5 4-39 31,-10-1-145-31,2 3-136 16,-5 4-56-16,-8 3-264 0,-12 3-72 15,-12 0 80-15,-8 3 48 0,0 16-24 16,0 3-32-16,9 4-88 16,7-1-72-16,8 1 0 31,16-4-40-31,8 0-56 0,12 0-80 15,0 0 24-15,32 4 40 16,8-4 16-16,12 7 96 0,8-3 8 16,3 2 0-16,1 4-8 15,-8-1 0-15,-13 8 8 16,-6-5-8 0,-14 2-8-16,-10-8-48 0,-9 0 8 15,-4-2 48-15,0-6 40 16,-24-2 24-16,-12-3-24 0,-9-2-8 15,-10-3-24-15,-1 3-8 16,1-7 0 0,2-3 16-1,14 1-16-15,3-4 8 0,16 0-8 0,8-4-24 16,12-16-144-16,0-5-48 16,8-6-120-16,16-10-224 0,4-29-257 15,-4 9-607-15</inkml:trace>
  <inkml:trace contextRef="#ctx0" brushRef="#br0" timeOffset="110777.56">16869 3591 1816 0,'0'0'968'0,"0"0"-704"0,0 0-144 15,0 0 256-15,0 5-80 0,-7 12-144 16,-10 11 64-16,1 10 192 15,0 4 57 1,0 2-185 0,4 4-104-16,12-1 24 0,0-5-48 0,0-2 16 15,12-4 8 1,8-7 40-16,0-4-16 0,8-3-8 0,0-6-48 16,8-2 16-1,-4-12 16 1,4-2 16-16,-8 0-96 15,4-13-24-15,-8-12 8 0,-1-13-40 16,-7-7-40-16,0-8 0 16,0-2-56-16,-8 1-32 0,-1 3 16 15,-2 13-8-15,-1 10-48 32,-4 12 32-32,4 10-272 0,0 6-360 15,4 0-464-15,4 13-417 16,-4-1 145-16</inkml:trace>
  <inkml:trace contextRef="#ctx0" brushRef="#br0" timeOffset="111412.13">17387 3746 2552 0,'0'13'1192'0,"0"10"-968"0,0 8-152 16,0 7 168-16,0 13 32 15,0 0-87-15,0-1 7 0,8-5 8 16,0-4-56-16,0-9-64 0,-5-13 32 31,2-10-56-31,-5-5 0 16,0-4 64-16,0 0 128 0,0 0 8 15,4-16 16-15,0-12-272 16,4-17-136-16,3-3 32 16,6-12-32-16,3 2-88 0,3 5 48 31,5 11 104-31,-4 7 24 0,0 13 48 16,-8 10-40-16,-8 5 8 15,0 7 32-15,-4 0-8 16,-4 7 8-16,4 15 32 0,0 4 8 15,0 8 32-15,-4 1-16 32,8-2 0-32,-4-8 80 0,0-4-32 15,0-5-40-15,4-3-24 16,0-7-32-16,8-6 24 16,0 0-32-16,7-2 48 0,9-27-40 0,5-3-8 15,-1-13-24 1,-5 1-24-1,-3 6-32-15,-5 5 0 0,-10 12 40 16,-9 14 40-16,-4 7-8 0,0 16 8 16,-12 22 0-16,-8 17 240 15,-4 8-72-15,8 0-120 16,4-2-40 0,4-7-8-16,8-9 0 15,0-14-8-15,0-12-160 0,36-16-256 16,0-3-480-16,4 0-561 15</inkml:trace>
  <inkml:trace contextRef="#ctx0" brushRef="#br0" timeOffset="112356.73">18866 3835 2352 0,'0'-6'1200'16,"0"3"-888"-16,-17-4 112 0,-3-2-40 16,-3 6-175-16,-9-1-73 15,-9 4 32 1,-2 0-88-16,-1 7 224 0,0 15-56 15,9 6-48-15,3 4-192 16,11 4 64-16,14 1-8 16,7 1-56-16,0-3-8 0,15-3 8 15,17-4-8 1,5-5 0-16,10-10 32 16,9-7-24-16,0-4-8 0,0-2 0 15,-5-2-80-15,-11-21-8 16,-16-8 32-16,-12-13 24 15,-12-10 0-15,-4-6-216 0,-28-4-152 32,-16 1 232-32,-4 4 168 0,-3 19 112 15,-1 11 168-15,12 10 32 16,16 10-136-16,5 5-136 16,14 4-40-16,9 0-256 0,0 0-216 15,20 10 352-15,16-1 16 31,8 1-104-31,11-7 88 0,1-3-57 16,8 0 41-16,-4-6-160 16,0-13 16-16,-1-13 64 15,-3-7 88-15,4-8 80 0,0-13 48 16,-9-10 8-16,-3-3 16 16,-8-6 24-1,-3 6 352-15,-14 15-144 0,-7 14 136 16,-8 16 105-16,-8 18-33 15,0 10-184-15,0 13-272 16,-16 44 0-16,-15 45 112 0,-18 47 120 0,-3 32-80 31,5-1-24-15,11-8-72-16,12-45-40 0,8-31-24 16,4-30 0-16,4-18 8 0,-8 3-8 15,5-4 40-15,-2-3-32 16,5-16-8-16,1-8 8 0,3-13 24 31,4-7 16-31,-9 0 40 16,1-13 0-16,1-19-88 0,-1-15-224 15,4-11-104-15,4-8-16 16,0-1 8-16,4 0 192 0,15 10 120 16,5 9 24-16,-3 17 8 31,2 11 80-31,1 8 88 15,0 12 72-15,12 0-16 0,8 0 8 16,16 0-56-16,7 9-72 16,16 5-48-16,9-2-32 0,8 11-32 15,-21-8-672-15,-26-5-1585 0</inkml:trace>
  <inkml:trace contextRef="#ctx0" brushRef="#br0" timeOffset="113020.51">16594 4861 1912 0,'0'-16'992'0,"0"-3"-664"0,0-6-200 15,0-4 368 1,-4-1 48 0,-8-1-159-16,-7-1-33 0,-2 4 104 15,1 6-288-15,-3 6 8 0,-9 10 48 16,0 6-72-16,-12 19-152 16,-12 41 0-16,-15 35 112 0,-1 41 40 31,12 8-32-31,28-4 24 15,20-17-80-15,12-12 16 16,16-18-24-16,8-14-16 0,0-19 56 16,0-12 0-16,-8 3-16 0,3-4-48 15,2-3-24-15,-14-12-8 32,1-16-24-32,-8-6-216 15,0-10-168-15,-11-17-48 0,-10-11-1072 0</inkml:trace>
  <inkml:trace contextRef="#ctx0" brushRef="#br0" timeOffset="113259.91">15992 5388 2560 0,'45'0'640'15,"14"0"-104"1,9-10 304-16,24-2-63 16,-5-4-425-16,1 0-240 0,-9 3-72 15,-15-3-40-15,-8 3-144 16,-16 0-368-16,-5-9-473 0,-11 7-215 0,-11-4-392 16</inkml:trace>
  <inkml:trace contextRef="#ctx0" brushRef="#br0" timeOffset="113807.45">16705 5203 64 0,'-11'0'1016'0,"-13"0"-176"0,-4 13-216 16,-8 3 24-16,0 3-128 16,1 3-64-16,7 1 40 0,3 2-159 31,18 1-121-31,7-1-144 16,0 4-24-16,15-1 40 0,22-3 88 15,2 0 56-15,17-6-24 16,-5-6-64-16,13-3-24 0,-8-7-40 15,-12-3-80-15,-12-3-72 32,-12-15 24-32,-20-12 40 15,0-5-72-15,-16-9-272 0,-16-3 72 16,-12-2 184-16,1 8 40 0,-1 7 24 16,4 8-16-16,8 10 48 15,8 3 0-15,16 13 0 16,4 0-32-1,4 0-152-15,8 4 16 16,12 9 96-16,4 3 72 0,8-4 0 16,4 4 40-16,-1 0-40 0,5-4 0 15,-8-2 0-15,4 2 0 16,-8-2 0 0,-4 4 0-16,0-3 0 15,-8 3 0 1,0-2-8-16,-9-2-56 0,2 6 64 0,-9-4 56 15,4 1 72-15,-4-3-8 16,0-4 0-16,0-3 40 16,0-3 64-1,4 0 128-15,-4 0-112 16,7 0-80-16,1 0 136 0,9-9-32 16,11-11-176-16,11 0-56 15,5-7-32-15,8-2-136 16,4 3-232-16,15 4-576 0,-7 7-777 31,-12 2-1007-31</inkml:trace>
  <inkml:trace contextRef="#ctx0" brushRef="#br0" timeOffset="114520.34">17498 5191 1920 0,'-28'0'1056'16,"-3"3"-672"-16,-5 16 264 16,-4 6 137-16,8 10-305 15,12 3-176-15,13 10-216 0,7 0-24 16,3-4-8-16,25 1-24 15,8-10-8-15,4-7 56 0,0-9 16 32,4-12 48-32,4-7-24 15,-1 0-32-15,9-13-8 0,8-16-32 16,-8-9-32-16,-4-3-16 16,-5-3-16-16,-7-8-48 15,-12-5-64-15,-8 3-64 0,-9 0 56 31,-7 17 64-31,-4 11 72 16,0 14 240-16,-11 12-56 0,-17 0-184 16,-4 22-24-16,-8 9-16 15,1 8 40-15,-6 2 48 16,6 3 72-16,3 1-8 0,8-1 8 16,12-3 24-1,8-3-96-15,8-6-40 16,4-1 0-16,20-6-8 0,12-8 64 15,-1-7-32-15,10-7-24 16,6-3 64-16,5-6-64 16,8-13-8-16,-5-11-88 15,9-1-136-15,-8-4-232 16,-8 3-88-16,-13 1 240 16,-18 5 184-16,-14 4 112 0,-7 6 8 15,0 4 0-15,-7 2 88 16,-10 3 224-16,-2 4-136 15,3 3-144 1,-4 0-32-16,4 6-8 16,4 13-64-16,4 6 24 0,4 11 48 15,4 5 0-15,0 0-112 16,4 8-64-16,16 1-216 16,16 11-265-16,-8-8-335 0,0-11-1096 15</inkml:trace>
  <inkml:trace contextRef="#ctx0" brushRef="#br0" timeOffset="116257.22">15104 7778 1288 0,'0'0'1032'15,"0"-6"-480"-15,-4 3-208 16,-4-6-40-16,0 5-32 0,1-2 48 15,-2 3-24-15,5-3-56 16,4 6-143-16,-4 0-49 0,0-5-48 31,0 5 8-31,-3-2-8 0,-6-4 32 16,-7 3-32-16,1-7 0 16,-9 1 0-16,-4-1 0 0,-4 3 0 15,4-2 8-15,-3 3-8 16,-6 0 0-16,5-1 32 15,-3 3 8 1,-2-1 24-16,2 5-32 16,7 0 56-16,-4 0-32 15,8 0-8-15,-4 0-48 0,1 2 0 0,-1 8 0 16,0 0 0-16,-4 2 0 16,0 1 0-1,0 3 32-15,-4 0 16 16,4 3 24-16,1 0-40 15,-1 0-24-15,4 3 24 16,-4-3-24-16,9 1 24 0,-1-5 16 16,3 1-48-16,-3 3 32 0,1 0 56 31,-1 4-16-31,0-8-32 16,0 7-8-16,4-6-8 15,0 7-24-15,4-4 0 0,0 6-48 16,8 0 24-16,1 4 16 15,-2-1 0-15,1 4 8 0,1-6 0 32,2 2 0-32,1 0 0 15,1-2 0-15,3-1-8 16,4 1-32-16,0 0 32 0,0 5 8 0,0-2 32 16,11 2 24-16,6 1-48 15,2 0 32-15,1 0-40 16,5-7 40-1,3 4 8-15,7-4 24 16,5 0 24-16,3 0 8 16,5-2-48-16,5-4-16 0,-6 4-16 0,1-8-16 15,-1-2 0-15,-6 0-8 16,2-1 8 0,6-5 24-16,-2 5-32 15,5-8 0-15,-1 3 40 16,5-2-32-16,0 2 0 15,0-5-8-15,-4 5 32 0,3-1 8 16,5 5 8-16,0-5 8 0,3 2 32 31,1-1-32-31,8 0-8 16,-4-4-40-16,-4 0-8 16,-4 0 8-16,-5-3 0 0,-11 0-8 15,0 0 8-15,-4-9-8 16,-8-7-32-16,-4-7-16 0,3-8-16 31,-6-10 32-31,3-13 32 16,-5-3-8-16,5-7 0 15,-8 1-48-15,4 2 40 0,-8 7 16 0,-9 7 56 16,-2 6 64-16,-1 2-32 16,-4 4 24-16,0 3 80 15,0 1-104 1,-4-1-56-16,-5-3-32 15,-2 0 0-15,-9-3 0 16,-5 1-128-16,-10-9-160 0,-13-1 72 16,-15-4-16-16,-13-3-312 15,-7 0-16-15,-5 0 272 16,0 10 80-16,-15 8 15 16,27 11-7-16,8 9-992 15</inkml:trace>
  <inkml:trace contextRef="#ctx0" brushRef="#br0" timeOffset="117769.39">11988 8001 1792 0,'-36'-16'1176'0,"-3"-3"-712"16,-6-4-136-16,-2 2 0 0,3-2 8 16,8 4-47-16,8 3-49 0,5 1-112 15,3 4-56-15,-1 5-40 31,2 3-32-31,-5 3 0 16,-8 0-32-16,-4 0 32 0,-8 0 0 16,-3 3-8-16,-13 3 0 0,-4 1 8 15,-12-3 0-15,-8 1 8 32,-3-2 0-32,-8-3 16 15,-2 0-24-15,2 7 56 0,-1-3 32 16,17 6 144-16,3-2-16 15,8 9-104-15,8 5-112 0,12 0 40 16,1 6-40-16,7 1 0 16,0 5-8-16,0 8-24 31,5 6 32-31,-5 6-8 0,3 2-24 0,6 5 32 16,-1 6-8-16,9-4 8 15,-2 1 0-15,5-4-24 0,1 4 24 16,-1-5 0-16,3 3 0 15,6-6 0 1,7-1-8 0,4-5-72-16,0-2 16 0,19-3 64 0,9-5 48 15,9 2 64-15,6 2 40 16,17 1 88-16,11 2 16 0,17 0-8 16,28 5-96-16,19 2-56 31,29 0-88-31,3-9 24 15,-16-14 8-15,-31-15-40 0,-37-13 32 16,-14 0-24-16,-10-3-8 0,13 0-8 16,8 0 0-16,-1-9 0 15,1-10 8-15,-12 0-8 32,-1-10-24-32,1-3 32 0,0-12-32 15,4-7 32-15,3-10 8 16,1 2 24-16,-1-8-32 0,5-1 16 15,-4 8-16-15,-4 1 0 16,-1 4 8-16,-15 8-8 31,-8-7 0-31,-13 3 0 0,-10-4 8 0,-13-4-8 16,-12-8 8-16,0-3 0 16,0 0 24-16,-16-6-32 0,-8-3 8 15,-8-1-8-15,-8-5 0 16,-8 2-104-1,-7 4-40 1,-5 8 64-16,0 15 80 0,8 11 96 16,5 14-48-16,6 2-48 15,6 11 0-15,3 4-136 0,0 4-120 16,-8 8-144 0,-12 2-264-1,-39 0-313-15,11 2-15 0,4 8-712 16</inkml:trace>
  <inkml:trace contextRef="#ctx0" brushRef="#br0" timeOffset="-159433.23">3661 9344 872 0,'0'0'416'31,"0"0"40"-31,0 0 168 0,0 0-192 16,0 0-200-16,0 0-40 15,0 0 72-15,0 0 40 16,0 0 72-16,0 0 56 0,0 0-31 0,0 0-65 16,0 0-96-1,0 0-112 1,0-10-96-16,0 1 8 0,0-7-40 15,0-10 0-15,0-2 0 16,0-7 8-16,8-10-8 16,0-5 0-16,-4-4 8 0,4 0 0 0,0 3-8 31,-4 3 0-15,0 10 16-16,-1 3 56 0,6 3-40 0,-5 4-24 15,4-4-8-15,-1 0 0 16,6 1 0-16,-5-4 0 15,-1 4 32-15,-3-5 0 0,0 4-32 32,1 1 8-32,-1-4-8 0,0 0 0 15,3 0 0-15,1-3 0 16,-3-1 0-16,-1 4 0 16,4 3 8-16,-5 13-8 0,-3 7 0 15,0 5 8-15,0 5 40 16,0 2-48-16,0 0-32 0,0 0-16 31,0 0 8-31,0 9 32 16,0-3 8-16,0 0 0 15,0-2 8-15,0-1-8 0,0-3 0 16,0 4 0-16,-3-1 0 16,-5 0 8-1,4 3 0-15,-9 4-8 0,-2 1 0 16,2 6 0-16,-2-1 8 15,-5 0-8-15,-1 0 8 16,2 6-8-16,-5 7 0 0,0 3 0 16,-4 6 0-1,5 0 0-15,-1 0 0 16,7 0-8-16,2-3 8 16,2-7-8-16,6-2 8 0,-1-8 0 15,4-8-8-15,4 0 0 16,0-7 8-16,0-3-56 0,0 0 16 31,0 0-8-31,0-3 48 0,8-10 0 16,7-9 8-16,5-7 0 15,1-6 0-15,3-6 24 16,3 0-32-16,-3-9-8 0,8 4-56 16,-8 5 32-16,-4 6-8 31,-4 10 40-31,0 9 0 0,-4 7-64 15,-5 2 16-15,6 7 16 16,-2 0 24-16,2 0-24 16,-5 0-8-16,-1 0 40 0,-3 0 0 15,-4 0 0-15,0 0 0 16,0 0 0-16,0 0 0 0,4 10 8 16,0-4 0-1,-4 3 16 1,9 1-24-16,-5 0 0 0,3 2-8 15,5 1 8-15,0 3 0 0,9 4 0 16,2 1 56-16,1 5 32 16,0-4-56-16,0 3-24 15,-5-5 16 1,-6-2-24-16,-1-5 0 0,-5-3 0 16,-3-1 0-16,1-3 0 15,-5-3 8-15,0 1-8 0,0-1-216 16,-5-3-264-16,-10 0-593 31,-6 0-1807-31</inkml:trace>
  <inkml:trace contextRef="#ctx0" brushRef="#br0" timeOffset="-157932.86">821 8038 2232 0,'-4'0'640'16,"4"0"-160"-16,-5 0 48 16,5 0-80-16,0 0-152 0,0 0-135 15,0 0-17-15,0 0-40 0,0 0-56 16,0 0-48-16,0 0-8 0,0 0-32 16,0 0 0-1,0 0 0 1,0 0 8-1,0 0-8-15,0 0 0 0,0 0 40 0,0 0 0 16,0 0 0-16,0 0 0 16,0 0 8-16,0 0-8 15,0 0 0-15,0 0 8 0,0 0-8 0,0 0 8 32,0 0 88-32,-4 0-8 15,4 0-48-15,0 0-40 0,0 0 8 16,0 0-8-16,0 0-40 15,0 0-224-15,0 0-393 16,13 0-63-16,2 0-312 0</inkml:trace>
  <inkml:trace contextRef="#ctx0" brushRef="#br0" timeOffset="-155983.28">3733 8166 1024 0,'0'-3'608'0,"0"0"-440"15,0 3-8-15,0 0 216 0,0-7-72 31,0 4-136-31,0-4 0 16,0 0 8-16,0-1 8 0,0-5 24 16,0-3-64-16,0-3-88 15,0-7 24-15,0-4-32 0,3-6 16 32,10-9-32-32,-1-2-8 15,-1-4 32-15,6-3-8 0,-6-1-48 16,6 2 0-16,-6-1 8 15,2 7-8-15,-6 6 32 16,9 6-32-16,-4 3 0 0,0 7-8 31,-3 5 8-31,-2 4 0 16,-3 7-8-16,0-1 8 0,0 4 0 16,-4 0 40-16,0 2 56 0,0 1 160 15,0-3-71 1,0 3-41-16,0 0-32 0,0 3-56 15,0 0-48 1,0-4 0-16,0 1 16 16,0 0 24-16,0-3-24 15,0 0 32-15,0-4 32 0,0 3-16 16,0-2 0 0,-4 2-64-16,4 5 0 15,0 2-8-15,0-3 0 0,0 3 0 16,0 0 0-16,-4 0-72 15,4 0 0-15,0 0-16 16,-8 0-72-16,-4 0 48 0,-3 12 88 16,-10 4-24-16,-3 6 40 0,-3 0-32 31,3 7 40-31,-4-4 0 16,8 0 0-16,0 3 0 15,8-2-8-15,4-3-16 0,9-4-81 16,-6-9-23-16,9-1 16 15,0-6 48-15,0-3 16 0,0 0 40 32,0 0 8-32,0 0 0 15,0 0-8-15,0 0-72 16,0 0-16-16,0 0-16 0,9-6-136 16,2-4-96-16,9-5 88 0,0-2 80 15,0-1 48-15,4-6 80 0,-5 3 48 16,6-2 0-1,-5 4 0 1,-1 7 0-16,1-1 0 16,-4 4 0-16,-4 2 0 0,0 1 8 0,0 3-8 15,-4-3 0-15,-4 6 56 16,0-4 8 0,-4 4-32-16,4 0-24 15,-4 0-8-15,0 0-64 16,0 10 64-16,0 6 24 15,4 3 8-15,0 3 48 0,0-3-8 16,4-3-32-16,0 1-40 0,-1-3 8 16,6 0 32-16,-1-5-8 31,-5-2-32-31,2 2 8 16,3-4-8-16,-5 6-144 0,-2-5-624 15,-1-3-944-15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0-09-29T19:58:20.5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21351 6284 24 0,'0'-14'40'32,"4"-4"-40"-32,1-2 264 0,-5 1-16 15,4-3-160-15,-4 3-56 16,4-3 8-16,-4 3 136 0,0-1-104 16,0 1 192-16,-4-3-128 15,-9-3 16 1,5 0 80-16,1-4-40 15,3 1-112-15,0-7-72 0,4-1 128 16,0 5-24-16,0-1 112 16,-5 3 16-16,5 7 24 15,-8 7-56-15,8 5 24 0,0 7-80 16,0 3-40 0,0 0 32-16,0 0 120 15,-3 0 16-15,3 0-56 0,0 18-103 16,-4 36-49-16,4 39 112 15,0 37-8-15,0-3-88 0,4-19-48 16,7-32-8-16,-6-25-24 31,3 3 0-31,3 0-8 0,2-6-32 16,-5-17 32-16,-5-8 0 16,1-14 0-16,-4-6 16 15,0-3-16-15,0-7-64 0,0-18-32 31,0-13 64-31,0-22 8 16,0-29-72-16,0-25-64 16,-4 6-113-16,1 6 57 0,3 20 48 15,0 25 48-15,0 8-80 16,0 5 200-16,0 19 0 0,3 12-32 16,5 13-40-16,-4 0 16 15,0 0 40 1,5 23 16-16,-2 15 280 15,-3 16 80-15,4 6-47 0,-8 13-193 16,5-6-56-16,-1-10-32 16,3-10 0-16,-3-9-32 0,0-19 8 0,0-8 0 31,0-11-8-15,-4 0 0-16,8-33-104 0,0-18 104 15,-4-34 72-15,0-33-64 16,-4-28-8-16,0 19 0 0,0 32-64 15,0 45-48-15,0 33 112 0,0 14 56 47,0 3-56-47,0 29-32 16,0 56 32-16,0 45 128 0,0 20 72 16,0-13-120-16,4-39-16 15,8-44-64-15,-4-12-40 0,3-11 32 16,-2 1-48-16,-1-10 56 15,0-16 24-15,-8-6-24 16,3-6-24-16,1-32-64 0,5-32 0 16,-5-35 48-16,4 0-112 15,-5 10-49-15,5 18 129 0,-3 36 56 16,-1 6 16 0,-4 7 128-16,4 19-7 15,-4 9-81-15,0 28 32 16,0 23 64-16,0 21 96 0,-4 12-120 15,0 1-64-15,4-9-48 16,0-15 8-16,0-14-8 0,0-14 8 16,0-15 24-1,0-11 0-15,0-7 8 16,0 0-40-16,0-16-32 16,0-26-224-16,0-31-289 0,-5-3 281 15,5-13 176-15,0 6-256 16,0 26 176-16,-4 3 168 0,0 23 232 31,-3 18-72-31,-1 13-40 16,-5 22-96-16,2 39 8 0,7 40 24 15,0 0 48-15,4-2 0 16,0-16-72-16,0-27-32 0,12-4 0 31,-1-1-8-31,2-20 8 16,-5-15-8-16,-5-16-24 15,5 0-80-15,-8-13 0 0,0-28 40 16,0-13-16-16,0-35-88 16,0-34-120-16,-11-30-152 0,3 20-216 31,-5 34 360-31,9 49 304 16,1 41 392-16,-1 9 264 0,0 0-240 15,-9 28-328-15,2 19-40 0,-5 20 72 16,-4 5 72-16,4 8-48 15,4-7-48-15,-3-6-64 16,6-13-32 0,1-12 32-16,8-17-32 15,-4-16 0-15,1-9-80 0,3 0-120 16,-4-34-8-16,-1-18-232 0,1-14 64 16,-8-11 168-16,9-2-160 15,-5-1-384-15,3 17 640 0,1 16 112 31,0 18 360-31,0 13 192 16,-3 16-80-16,3 0-88 0,-5 4-312 16,1 12-16-16,8-4-8 15,0 4-24-15,0-7-24 0,0 4-88 16,13-10 88-16,2-3 0 31,10 0 8-31,-1 0 160 16,8-3 120-16,-1-16-8 0,-3 3-96 15,-8 1 17-15,0-5 7 16,-5 5-88-16,2-2-88 0,-10 4-8 16,-7-1 32-16,0 0 48 31,0 5-40-31,-7-4-64 0,-14 4-112 16,-7 9-8-16,-3 0 0 0,-1 0 16 15,4 9 72-15,5 7 24 16,2-3 8-16,14-1 0 0,7-3 0 15,0-4-112 1,0-3-33 0,0 2 9-16,15-4 88 15,2 0 16-15,7 0-24 0,-1-4-48 16,1-9-40-16,0 1 48 0,-5-1-8 16,2 0-184-1,-5-2-96-15,-8 2 40 16,-1 0-272-16,1 3-368 15</inkml:trace>
  <inkml:trace contextRef="#ctx0" brushRef="#br0" timeOffset="903.66">22140 4026 160 0,'0'-3'1616'15,"0"-1"-968"-15,0 1-232 16,0 3 80-16,0-3 88 0,0 3-200 15,0 0-136-15,0 0 1 32,0 0-73-32,0 0-64 0,-7 10 80 15,-6 31-64-15,-15 51 32 16,-15 38 304-16,3 3-120 0,8-18-160 16,12-33-120-16,12-31-24 15,-4 6-40-15,8 0 0 31,0-3-120-31,0-12-120 0,4-10-192 16,0-10-368-16,0-6-689 16,0-14-1079-16</inkml:trace>
  <inkml:trace contextRef="#ctx0" brushRef="#br0" timeOffset="1205.51">22423 4572 1512 0,'0'16'536'16,"0"6"-216"-16,0 13 360 31,0 12 24-31,-8 3-296 16,1 2-104-16,-2-1-112 0,5-10-95 15,0-3-97-15,0-13-16 0,4-6-233 16,0-19-303-16,0 0-512 16,-3-7-1424-16</inkml:trace>
  <inkml:trace contextRef="#ctx0" brushRef="#br0" timeOffset="1370.65">22494 4479 3512 0,'0'0'1713'32,"0"0"-1273"-32,0 0-336 0,0 0 40 0,0 0-80 15,0 0-64-15,0 5-576 16,13 7 0-16,11 9-257 0,-5-2-679 15</inkml:trace>
  <inkml:trace contextRef="#ctx0" brushRef="#br0" timeOffset="1736.47">22778 4582 2920 0,'-16'6'1272'31,"-16"3"-928"-31,-11 7-47 0,-10 3 319 16,1 6-160-16,-4-3-184 16,13 1-104-16,11-4-32 15,16-4-40-15,4-2-96 0,12 6-56 16,0-6 8-16,28 9-16 31,0-2 32-31,12-1 24 0,8 0 8 16,-5-1 32-16,-3 1-24 15,0 4 48-15,-8 3-8 16,-12-1 0-16,-4 4 0 0,-8-1-8 16,-8 0 48-16,-4 4 72 31,-24 0-64-31,-12 3-96 0,-12-3-80 16,1-7-152-16,3-9-48 15,8-16-96-15,12 0-168 0,12-28-441 16,12-7-479-16,4-3-112 0</inkml:trace>
  <inkml:trace contextRef="#ctx0" brushRef="#br0" timeOffset="2186.6">23112 4130 3024 0,'0'16'768'0,"0"20"-552"0,-8 14 457 16,-11 16-1-16,6 18-120 16,-2 1-88-16,2-3-96 0,2-2-112 15,3-11-160-15,3-11-96 16,5-20 0-16,0-12-64 15,0-14-128-15,0-12-48 0,5 0 48 16,11-19 40-16,0-19 48 16,7-9 0-16,-3-2-112 0,1 5 80 31,-10 12 88-31,-3 11 40 0,1 21-88 16,-9 0 96-16,0 21 128 15,0 18 328-15,0 11-120 0,0 5-152 16,4-8-96-16,-1-6-80 15,9-9-8-15,-3-10-24 16,2-8-176 0,-3-8-112-16,5-6-240 15,14-32-176-15,1-13-497 16,-8-6-1335-16</inkml:trace>
  <inkml:trace contextRef="#ctx0" brushRef="#br0" timeOffset="2411.98">23594 3879 2480 0,'0'0'1360'0,"4"5"-1080"16,-4 23-56-16,0 38 673 31,0 35-113-31,-11 36-192 0,-6-7-144 16,2-19-80-16,2-34-72 31,6-20-168-31,-5 3-72 15,0 3-56-15,-4-5-200 0,8-14-80 16,-4-22 128-16,4-22-552 16,-3 0-336-16,2-15-705 0</inkml:trace>
  <inkml:trace contextRef="#ctx0" brushRef="#br0" timeOffset="2600.48">23347 4568 3464 0,'0'0'1481'16,"0"0"-1289"-16,0 0 24 16,17 0 256-16,15 0-112 15,7 0 304-15,17 0-168 0,4 0-216 0,0 0-280 32,0-9 0-32,7-1-488 15,-11-3-808-15,-9 5-1313 0</inkml:trace>
  <inkml:trace contextRef="#ctx0" brushRef="#br0" timeOffset="3084.45">24311 4509 1208 0,'0'0'1280'0,"0"0"-704"16,0 0 264-16,0 0 81 15,-15 0-369-15,-17 5-320 0,-4 15 32 16,-12 5-8-16,-4 13-24 0,5 0 88 16,2 0-56-1,18-6-168 1,11-3-96-16,12-4-120 0,4-6-40 15,0 0-48-15,12 0 48 16,8 0 72-16,8 3 80 16,0 7 8-16,8 6 8 0,3 5 48 15,9 15 32 1,-4 2 32-16,4 6 8 16,-5 2-80-16,-3-2 16 15,-7-6 0-15,-10 0-24 0,-19-6 0 16,-4-3 16-16,-8-8 64 15,-28-1 24-15,-16-10-144 0,-11-11-8 32,-5-11-128-32,4-7-40 15,5-29-336-15,15-18-24 0,16-14-272 16,16-5-121-16,28-36 257 16,20 20 144-16,7 12-880 0</inkml:trace>
  <inkml:trace contextRef="#ctx0" brushRef="#br0" timeOffset="3519.31">24814 4677 144 0,'19'-10'768'0,"-2"0"-304"0,-6 1 208 16,-2 3-24-16,-9 6 80 16,0 0 128-1,0 0-183-15,-9 0-329 16,-15 6-112-16,-8 10-80 0,-3 4 16 15,-1 1-16-15,0-2 0 16,12-1-40-16,5-4-88 0,2-4-16 16,14-4 0-1,3-6-8-15,0 0-144 16,15 0-304-16,13-16 200 16,16-9 120-16,-8-1-96 0,4 0-72 15,-12 7 176-15,-8 10 79 16,-9 6 33-16,-7 3-72 0,5 0 24 31,-5 16 56-31,0 6 297 16,0 1 7-16,-1-1-64 15,5-6-72-15,-4-4-80 0,5-10-88 16,2-2 0-16,10 0-8 0,-2-2 8 16,1-17-120-16,8-16-96 31,0-6-184-31,28-48-241 31,-13 6-439-31,1-2-584 0</inkml:trace>
  <inkml:trace contextRef="#ctx0" brushRef="#br0" timeOffset="3695.84">25511 3664 2984 0,'0'0'968'0,"0"9"-760"0,0 23 88 15,-16 38 425-15,-12 34-129 0,-4 36-144 16,-3-6-80-16,7-23 8 15,11-35-176-15,2-20-88 0,2 8-48 16,-2 7-64 0,-5-1-272-1,4-14-200-15,0-8 16 0,-3-22-176 16,2-10-473-16,6-16-1487 16</inkml:trace>
  <inkml:trace contextRef="#ctx0" brushRef="#br0" timeOffset="3877.93">25213 4346 3992 0,'0'0'1425'0,"0"0"-1033"15,0 0 128-15,3 0 224 0,5 0-424 16,9 0-256-16,10-6-16 16,13 0 104-16,7-4-152 31,9-5-128-31,21 1-776 0,-14 3-696 15,-16 4-1657-15</inkml:trace>
  <inkml:trace contextRef="#ctx0" brushRef="#br0" timeOffset="6657.56">20634 17770 1144 0,'0'0'1040'16,"0"0"-768"-16,0 0-272 0,0 0 120 16,0 0-56-16,0 0-24 31,12 0 16-31,0 0 48 15,8 0 48-15,8 0 96 0,3 0 32 16,14 0-72-16,11 0-120 16,4 0-32-16,3 0-48 0,5 0-8 31,7 0 0-31,-2 0-48 0,6 0 8 16,5 0-32-16,7 0 48 15,25 0-8-15,27 0 32 0,36-6 8 16,16 3 56-16,1 0 8 15,-9-1-32-15,-16-2 16 16,5 0 56 0,-5 6-32-16,-15 0-8 15,-17 0-56-15,-7 0-16 16,-13 0-344-16,-19 0-176 0,-13 0 144 0,-19 0 80 16,0 0 40-16,11 0 232 15,33 0 24 1,43 0 344-16,32 0 8 15,17-6 152-15,7 1 0 16,-12 5-72-16,-12 0-159 16,4 0-121-16,-3 11-88 0,-9-2-24 15,-11-2-40-15,-17-1-24 0,-12 0-8 32,-19-6 32-32,-25 0 0 15,-27 0 0-15,-8 3-8 16,0-3 8-16,-1 4-216 0,1-1-17 15,-8 3 49-15,-8-3 48 16,-4 3 64-16,0 1 48 0,-5-1-8 16,1-2 24-16,-4-2 8 31,-8 2 0-31,-7-4-8 0,-10 0 8 16,-7 0 24-16,0 0 176 15,-7 0 32-15,-21 0-176 0,-13 0-56 16,-10-6 0-16,-18-1-48 15,-26 4-192 1,-72-7-200-16,19 4-328 16,-7-3-680-16</inkml:trace>
  <inkml:trace contextRef="#ctx0" brushRef="#br0" timeOffset="7354.71">21033 17904 1624 0,'0'0'624'16,"24"0"-624"-16,8-3 0 0,11-4 152 0,5 0 8 16,8 4-88-1,3-6 48-15,6 2 72 0,10-2-64 16,21-1-80-1,35 1-16-15,41-1 16 16,26 1-48-16,14 0 40 16,3-1-40-16,0-3 136 0,8 10 32 15,5-6-8-15,2 5-72 0,-2 4-88 16,2 0-16-16,-7 0 16 0,1 0 0 31,-17 0 0-31,-4 0 0 16,-12 0 16-16,-3 7-16 15,-9-4 0-15,-3 0-8 0,-6-3-48 16,-9 0-40-16,-34 0 80 16,-32 0 16-16,-27 0-8 15,-20 3 8 1,-1 3-232-16,-2 1-288 16,-6-1-104-16,-7-2 0 0,-16-4 104 15,0 0 328-15,-4 0 192 16,0 0 144-16,-4 0 112 15,4 0-48-15,0 0-24 0,-4 0-56 32,-8 0-128-32,0 0-32 15,-20 0 32-15,-20 2 56 0,-12 5-56 16,-16-1-40-16,-19 1-368 0,-52-7 72 16,19 0 48-1,0 0-88 1</inkml:trace>
  <inkml:trace contextRef="#ctx0" brushRef="#br0" timeOffset="7924.42">21654 17919 880 0,'45'-9'1168'16,"13"-7"-672"-16,19 3-40 0,10-3-24 31,9 0-88-31,20 1-96 16,26-5-56-16,42 5 32 0,19-1-72 15,0 3-31-15,-11 4-49 0,-5 6-40 16,16-4-32 0,16-2 8-16,28 3 16 0,28-4 88 15,16-4 48 1,12 8-64-16,0 4-48 15,-12 2-32-15,-29 0-16 0,-34 13 0 16,-41 1-104-16,-48-3-417 16,-39 1-463-1,-36-8 0-15,-17 2 184 16,-2-3 520-16,-10 0 208 0,-3-3 72 16,-20 0 72-16,-8 0 432 15,-4 0-112-15,0 0-312 0,0 0-80 16,-4 0-72-16,-4 0-72 15,4 0-184-15,0 0-200 16,-3 0 232 0,-6 0 112-16,-11 3 104 15,5 1-232-15</inkml:trace>
  <inkml:trace contextRef="#ctx0" brushRef="#br0" timeOffset="13983.28">24092 11195 712 0,'4'0'368'0,"1"0"-248"16,-1 0 256-16,0-3 160 15,0 3-192-15,3 0-88 0,-3-3 104 16,5-1 32-16,2 4-88 31,-3-3-176-31,9-1-96 16,-2 2-8-16,5-2-24 0,4 1 8 16,8 3-16-16,4-3 8 0,3 3 0 15,1 0 0-15,8 0 0 16,-4 0 0-1,0 0 0-15,3 0-8 16,-2 0 8-16,-2 0-24 16,5 0 16-16,-4 0 0 0,8 0 8 15,-5 0-8-15,1 0 8 0,-4 0 0 16,4 0 0-16,-8 0 0 0,8 0 0 31,-9 0 8-31,6 0-8 16,2 3 0-16,5 0 0 15,-1 3-8-15,5 1-80 0,-4 0-104 16,1-2 48-16,-2 2 72 16,-3 3-32-16,4-4-16 0,-9 4-80 31,10-3-48-31,-6-1-144 16,1-1 24-16,-4 2 8 0,4-4 120 15,12 4-48-15,-13-4-96 16</inkml:trace>
  <inkml:trace contextRef="#ctx0" brushRef="#br0" timeOffset="14234.61">26567 11281 56 0,'23'0'640'0,"2"0"-312"15,6 2-160-15,5-2-80 16,-8 7-40-1,4-4-8-15,-8 0-40 16,-4 1 72-16,4-4 48 0,-12 3 120 16,0-3 184-16,-9 3-104 15,2-3 16-15,-5 0 168 16,0 0-48-16,0 0-208 16,0 0-168-16,0 0-80 15,0 0-120-15,0 0-568 16,-12-3-1768-16</inkml:trace>
  <inkml:trace contextRef="#ctx0" brushRef="#br0" timeOffset="15418.7">24599 11306 536 0,'0'-6'184'15,"0"6"304"-15,0-4-88 0,-4 4 48 16,-1 0-136-16,1 0-120 15,-3 0-48-15,-5 0-64 16,-4 10-16-16,0 3-40 16,-8 2 16-1,-4 8 56-15,-8 2-40 0,-3 11-8 16,-9-3 128-16,-1 6-32 16,2 5-16-16,3-6-56 0,4-2-64 31,12-7-8-31,4-4 8 0,12-6-8 15,5-7 0-15,7-2-24 16,0-4-56-16,0-6-104 16,0 0-136-16,0 0-448 0,11-3-424 0</inkml:trace>
  <inkml:trace contextRef="#ctx0" brushRef="#br0" timeOffset="15876.48">24595 11281 160 0,'0'0'832'15,"8"0"-616"-15,-1 2-128 0,6 2 80 0,2 2 0 16,-3 1-96-16,4-1 56 16,-4 0 16-1,-3 1 40-15,-2-4 24 16,-7 0-16-16,4 3 48 15,-4 4 40-15,8 2 16 16,0 4-40-16,4 7-136 0,4-1-80 16,0 1-32-16,0-2 0 15,0 2 16-15,-1 2-16 0,2-3-8 32,-10 7 0-32,6-3 0 15,-1 2-144-15,-5-2-8 16,-3 2-32-16,1 3-160 0,-1-8-520 15,-4-8 16-15</inkml:trace>
  <inkml:trace contextRef="#ctx0" brushRef="#br0" timeOffset="18705.66">24659 11439 880 0,'0'-2'848'0,"0"2"-552"16,4 0 168-1,-4-4 288-15,0 4-328 0,0 0-288 16,0 0-24-16,0 0 240 15,0 0-112-15,0 0-120 16,0 0 1-16,0 0 39 0,0 0-64 16,0 0-96-1,0 0 0-15,0 4-32 16,0 10 24-16,-4 6 0 0,-5 2 8 16,-3 4 0-1,-3 2 8-15,2 3 24 0,2 2 8 16,-6 2 24-16,2 3 0 0,-1 3 0 31,0 3-56-31,0 1 48 16,4 3-8-16,-4-1 8 0,4 4-8 15,-4-7-16-15,4 4 8 16,1 0-24-16,-2-1 24 0,2 3 16 16,3 5-16-16,-5-1 0 31,6 4-32-31,-1-6 0 0,-1 6 24 15,5-4 0-15,0 1 0 16,-3-5-8-16,3-2 24 16,4-1 24-16,0 1-48 0,0 3-16 15,0 0 24-15,0 5 0 16,0-1-24 0,8 5 0-16,3-6-8 0,2 3 0 15,-2-3 0-15,2 3 0 16,-5-3 8-1,-1 0-8-15,-7 0 0 0,0-3 8 0,0 4 0 16,0-5-8 0,0-3 8-1,0 7-8-15,0-3 0 16,0 3 0-16,-11 6-8 0,2-3 8 0,-3 8-8 16,1-2 0-16,6-3 8 15,1 0 0-15,4-6 0 0,0 3 0 16,0-3 0-16,0 0-24 31,4-3 16-31,1 3 8 0,-1-3-8 16,3 3 8-16,-7 0 0 15,0 3 0-15,0 3 0 0,0-2-8 16,0 3 0-16,0-2-16 31,4 1 24-31,0-3-64 16,0 0-8-16,1 1 8 0,-1-1 16 15,3-3 8-15,1 2 0 16,0 3-32-16,1-3 40 0,-2 1-48 16,-7 0-8-16,0 4 24 31,0-1 56-31,0 1-40 0,-4-4-56 16,-3 0 16-16,2 0 48 0,5 1 40 15,0-5-8-15,0 1-40 16,0 4 40-16,0-4 8 0,5-1-8 15,2-2 8-15,-3 3 0 16,4-10 0 0,0 1-8-1,0-4 8-15,0-2 0 0,-4-1 0 16,0 3 88-16,0-3 8 16,1 1-24-16,-2-1-24 0,1-4-40 0,0 4 0 31,0-6-8-31,-4 3 0 15,8-4 8-15,-8 1 0 16,0 3-8-16,0-3 32 0,0 3-32 16,0 0 80-16,0 2-32 0,0 1 16 15,0-2-64-15,0-1 40 32,0-7-40-32,0-6 0 15,0 1-48-15,0-7-72 0,0-7-40 16,0 3 24-16,0-1 88 15,0-3 16-15,0 6 32 0,0-5-32 16,0 4 24-16,0-4-32 31,0 1-104-31,0-1-57 16,0-5 17-16,4-1 0 0,-4-3 144 0,0 3 40 16,0-3 120-16,0 0-48 15,0 0 8-15,0 3-80 0,0 4 8 16,4-1 16 15,0 0-16-31,0 1-8 0,0-1 8 16,-4-3-8-16,0 1 0 0,0-4 8 15,0 0 16-15,0 0 40 16,0 0 9-16,0 0-73 0,0 0 0 0,-4 0-233 16,0 0 137-16,0 0 96 31,0 0 8-31,4 0-8 15,0 0 56-15,0 0 0 0,-4 0 8 16,4 0-24-16,0-4-8 16,-8-2 8-16,4-4 17 0,0-2-57 15,-8-4 24-15,0-7-24 32,-4 1-65-32,0-3-191 0,-8-4 16 15,-4 1-96-15,0-4 128 16,5-3 136-16,-1 0-80 0,4 3 32 15,4-6-96-15,0 3-32 16,4 0-88-16,-4 0 144 31,8 4 192-31,-3-2 48 0,6 8 312 16,1 6 168-16,0 4-152 16,4 5-296-16,0 7-24 0,0 0 16 0,0 3-72 15,0 0-32-15,0 0-80 16,0 0 112-1,0 0 72 1,0 0-24-16,8 6-16 0,0 4 232 16,0-1-24-16,4 3-16 15,0 7 17-15,4 4-97 0,4 3-16 0,0 2 16 16,-1 4-80-16,6 3-56 31,-5 2 48-31,3 1-48 16,1 1 48-16,0-1 16 0,4 3 104 15,-7 1 0-15,-2-4-32 16,-3-3-96-16,-4 0 0 0,-1-7 72 16,2-1 8-16,-5-6-72 31,-1 2 8-31,2-9-64 0,-5 0 40 16,0-4-40-16,-4-4-64 15,4-3 48-15,-4 3 16 0,0-6 0 16,0 3-8-16,0 1-48 15,0-4 8-15,0 0-32 32,0 0-72-32,3 0-24 0,-3 0 0 15,4 0 32-15,0 0 144 16,5-13 88-16,6-3 56 0,9-1-80 16,1-1-40-16,6-4-24 15,5-3 0-15,4-7-288 16,4-3 0-1,-1-7-56-15,6 4 31 0,-6 0 105 16,-3 3-264-16,-8 10-120 16,-8 3 272-16,-8 6-208 15,-4 3-96-15,-5 4-8 16,-7-2-40-16,-4 6 168 16</inkml:trace>
  <inkml:trace contextRef="#ctx0" brushRef="#br0" timeOffset="18736.59">25033 17117 960 0,'-8'0'0'16</inkml:trace>
  <inkml:trace contextRef="#ctx0" brushRef="#br0" timeOffset="26496.27">8354 6622 64 0,'4'-28'0'0,"1"-7"-16"0,-1-2 16 16,4-12 256-16,-1-2 152 16,6 4-32-16,2 3 512 0,-7 9-472 15,8 9-32 1,-4 10-248-16,-3 10-80 16,-2 0-56-16,-3 6 8 15,0 0-8-15,-4 0 56 0,0 0 184 16,0 0 120-16,0 0 32 15,0-3 16-15,0 3-7 0,0 0-49 32,0-4-72-32,0 1-104 15,0 0-104-15,0-7-56 0,0 4-16 16,0-3 0-16,0-1 0 16,0-3 0-16,0 7 0 0,0 3-40 15,0 3-8-15,0-3-16 31,0 0 24-31,0 3 16 16,0-3 16-16,0 3 8 0,0 0 0 16,0-4 8-16,0 1-8 15,0 0-72-15,0 3-32 0,0 0-8 16,-4-3-16-16,4-4 40 16,-7 4 8-1,3-3-72-15,-1 0 47 16,1-5-47-16,-4 5-200 0,1 4 120 15,3-2 0-15,4 4 200 16,-5 0-24-16,5 0-176 16,-4 0 32-16,4 0 0 15,0 0 88-15,0 0 88 16,0 0 24-16,0 0 168 16,0 0 112-16,0 0-48 0,0 0-64 15,0 0-16-15,0 0 32 16,0 0 32-16,0 0-24 15,0 0-56 1,0 0-23-16,0 0-113 16,0 0 8-16,9 0 24 0,10 0-32 15,9 0 56-15,16 0-24 16,11-2 64-16,14-3 32 16,10 5-16-16,9 0-32 0,3 0-32 31,1 7-48-31,0 3 8 15,-12-3-8-15,-16-1 0 0,-9 0-88 16,-15-6-88-16,-17 2 48 16,-10-2 32-16,-6 4 40 15,-3-4 56-15,-4 0 0 0,0 0 120 16,0 0 104-16,0 0-152 16,0 0-40-1,-4-6-32-15,-3 0 0 0,3 0-32 16,0-1 32-16,-1 1-8 15,5 2 8-15,0-3-40 16,0 7 40-16,0 0 8 16,0 0-8-1,0 0-40-15,0 0-48 0,-4 17-80 16,0 11 7-16,4 7 161 0,-3 9 233 16,3 4-65-16,0 6 24 15,0-3-48-15,0-4-88 16,0-5 8-1,0-10-56-15,0-6-8 16,3-12 32-16,-3-7-24 16,0 0-8-16,0-7-64 0,0 0 16 15,0 0-16-15,0 0-16 16,0-14-336-16,0 0-9 0,-3-9-55 31,-1-3 144-31,0 1-96 16,4-4 152-16,0 1 184 0,0 3-168 15,0 6 64-15,0 3 192 16,-4 2 8-16,4 8 32 16,-4 6-32-16,4 0-32 0,-5 0-160 31,-2 0-136-31,-5 0 264 0,-8 0 64 16,1 0 160-16,-14 4-64 0,-3-2-40 15,-7 5-56-15,-49 0-80 16,8-4-416-16,0 3-624 15</inkml:trace>
  <inkml:trace contextRef="#ctx0" brushRef="#br0" timeOffset="26940.78">8944 6235 1064 0,'-51'17'744'0,"-17"-5"-320"15,-16 8-184-15,-4-1-128 0,1-5-80 32,23 3-24-32,17-8 144 15,23-2-152-15,20-4-120 0,4-3-696 16,23 0 304-16,25 0 488 15,12 0 16-15,11-3-8 16,13-4-24-16,8 0 32 0,0 2 0 31,-13-2 8-31,-15 7 8 16,-24 0-8-16,-25 0-8 0,-15 0 8 16,-23 0 64-16,-29 10 584 0,-15 3-24 15,-10-1 72-15,-7 1-120 16,5 0-56-16,8-4-191 15,11 1-89 1,23-4-112-16,30 3-128 16,7-2-681-16,31-1-87 0,29-3 456 0,45-3-104 15,-10 0-808 1,-12 0-256-16</inkml:trace>
  <inkml:trace contextRef="#ctx0" brushRef="#br0" timeOffset="27091.35">9091 6426 552 0,'-35'6'848'0,"-9"4"-288"0,-8 0 88 16,-4 2-184-16,4-6-208 16,5 4-128-16,7-4-88 0,12 0-8 31,16-2-32-31,12-4-208 16,20 0-944-16,8 0-40 0</inkml:trace>
  <inkml:trace contextRef="#ctx0" brushRef="#br0" timeOffset="28702.63">8825 5432 216 0,'4'-6'720'0,"8"0"-544"16,-1-1-136-16,6-3-16 15,-6 4-16-15,-2 0-8 0,-1 3 64 16,-5-4 152-16,-3 7 224 16,0-3-40-16,0 3-88 0,0-3-16 15,0 3-8-15,0-3-64 31,0 3-72-31,0 0-96 16,0 0-48-16,0 0 24 0,0 0-32 16,0 0 0-16,0 0 0 15,0 0 0-15,0 0 32 0,0 0 48 32,-3 0-80-32,-5 0-80 0,-5 0 56 15,-2 3 24-15,-5 10 48 16,-8 2-24-16,4 8-16 0,-8-1 24 15,0 0-32-15,4 0 0 16,1 1 0-16,-1-4 8 0,8 3-8 16,3 0-8-1,2-2 8-15,-2-2-32 16,10 5-32-16,-5-1 64 16,-1-3-128-16,2-1 32 15,-1-5-16-15,4-2 8 0,4-2 72 16,0-4 32-1,0-5 0-15,4 0 0 16,-4 0 96-16,0 0 80 16,4 0-88-16,0 0-24 0,0 0 72 15,0 0-40-15,0 0-8 16,8 0-88-16,12 4 0 0,7 3 0 31,10-1 72-31,10 4-32 16,9-1 48-16,8 0-16 15,0 1-8-15,-5 3-24 0,5-1-32 16,-8-2-8-16,-16-1 8 16,-5 1-8-16,-11-4-32 31,-11-3-104-31,-13-3-192 0,0 0-528 0,-5-3-824 16</inkml:trace>
  <inkml:trace contextRef="#ctx0" brushRef="#br0" timeOffset="32112.09">8717 5610 1648 0,'0'0'616'16,"0"0"-456"-16,0 0-136 0,0 0 8 0,0 0-32 15,0 0-32-15,0 0 32 16,0 3 72-1,0-3 80 1,0 0 32-16,0 0 24 0,-4 0-56 16,4 3-96-16,0-3-56 0,0 0-24 15,0 0-56-15,0 0 0 16,0 0 80-16,0 0 56 0,0 0 0 31,0 0 0-31,0 0-16 16,0 0 0-16,0 0-32 0,0 0-8 15,0 0 0-15,0 0 0 16,0 0 24-16,0 0 24 0,0 0 216 16,0 0 136-16,0 0-32 31,0 0-144-31,0 0-31 0,0 0-9 16,0 0-16-16,0 0-32 15,0 0 48-15,0 0 56 0,0 0 24 16,0 0 0-16,0 0-112 15,0 0-32-15,0 0-32 32,0 0-88-32,0 0 8 0,0 0 0 15,0 0-8-15,0 0 32 16,0 0 0-16,0 0-24 0,0 0 0 16,0 0-8-16,0 0 0 0,0 0-112 15,0 0-24 1,0 0 0-1,0 0 64-15,0 0-16 0,8 0 8 16,5 0 48-16,-2 0 24 16,5 0 8-16,4 0-48 0,-4-3 40 15,0 0 0-15,0 3 0 0,-1-3 0 32,2-1 8-32,2 4-8 15,5-3 0-15,0-3 8 0,8 3 0 16,-8-7 0-16,4 7 0 15,0-7 0-15,-5 3 0 0,2-1 0 16,-9 2 0-16,-1-1 0 16,-2 1 0-16,6 0 0 0,2 2 0 31,7-3-8-31,3 1 8 16,13 4-32-16,8 2 32 0,4 0-8 15,4 0 8-15,0 0-8 16,-5 0 8-16,0 0-8 31,-6 0 0-31,-2 2-16 0,-6 2-240 16,6-2 96-16,-3 2 24 15,0-1 8-15,4-3 24 0,3 0-16 16,-3 0 72-16,3 0-16 16,-2 0 48-16,3 0-40 15,-5 0-1 1,5 0 57-16,0 0-32 0,3 0-24 15,5 0 56-15,4 0 0 16,4 0 0-16,0 0 8 0,-5 0 0 16,-3 0-8-16,-4 0 0 0,-9 0 8 31,-2 0 0-15,2 0 0-16,1 0-8 0,4 0-16 15,3 0 16-15,1 0-24 0,8 0 32 16,-4 0-40-16,4 0 40 0,-1 0 0 15,-3 0-64-15,4 0 24 32,3 0 40-32,-3 0-8 15,8 0 8-15,4 0 0 0,4 0 48 16,-1-3-24-16,1-1-8 16,-9-2-16-16,-2 4 40 0,-10-2-40 15,-3 4 0-15,-4-2 0 31,-5 2 16-31,1-5 32 0,8 3 32 16,4-2 33-16,4 4-41 16,7-6 0-16,5 4 0 15,0-3 40-15,4-1-64 0,-5 6-24 16,-4-3-24-16,-2 3 8 16,2 0 16-1,-7 0-24-15,4 0 0 0,-1 0 0 16,2 0 0-16,2 0 0 15,4 0 0-15,1 0 0 16,5 0 0-16,-6 0 0 0,-4 0 0 16,-2 0 0-1,-6 3 0-15,-3 3 0 16,-5 1 0-16,5-1 0 0,0-2 0 16,7 3 0-16,2-7 0 15,6 2 0-15,5 2 8 16,3-2-8-16,1 2 0 0,-4-2 0 31,3 5 0-31,-3-3 0 0,-4 2 8 16,0 3-8-16,-5-2 0 15,-7-1 0-15,8-1 0 16,-8 0 0-16,3-3 0 0,-3-2 0 16,0 4 0-16,0-4 32 15,-5 0-32-15,1 0 8 0,4 0 0 31,-4 0-8-31,3 0 8 16,1 0-8-16,7 0 0 16,2 0 0-16,2 0 0 0,5 0 8 15,4 0-8-15,-5 0 0 32,5 6 0-32,-9-6 0 0,2 3 0 15,-10 4 0-15,1-4 8 0,-1 0-8 16,2 1-8-16,-2-2 8 15,5 1 0-15,-1-3 0 0,5 7 0 16,0-7 0-16,0 6 0 16,-5-6 0-16,1 4 0 15,-4-1 0-15,4-3-72 16,-1 0 8-16,5 3-32 16,-1 0-16-16,6 0 24 15,-2-3-25-15,5 0 57 0,-4 0-64 31,-9 0-104-31,-7-6-56 16,-4-7 176-16,-8 0 104 0,-1-2 0 16,-7 2 176-16,3 0 24 15,6 4-16-15,6-1 32 0,1 4-135 16,0 0-49-16,0 2-32 31,-4-3 0-31,-5 5 0 0,1-2 0 16,-4 4 8-16,3 0-8 15,-2 0 40-15,11 0-32 16,7 0 24-16,4 6-32 0,13 5 0 16,4-5 0-16,8 0 8 31,-1 4-8-31,-3-4 0 0,-12-3 8 16,-12-1-8-16,-12 3 0 0,-17-3 0 15,-7 2 0-15,-8-4 0 16,-5 3 8-16,-2-3 0 0,-2 0-8 15,-2 3 0 1,6-3 0 0,5 0 0-16,4 0 0 0,8 3 0 15,8 4 0-15,7-1 0 0,13 3 0 16,1 1-16 0,2 0-24-16,-3-1 40 0,-4 1 0 0,-9-4 0 31,-7-3 8-31,-4 0-8 15,-5-3 0-15,1 0 0 0,1 0 32 16,-1 0-24-16,-5 0 0 16,-3 0-8-16,-8-3 32 15,0-3 0-15,-9 0 0 0,2-1-32 32,-5 1 48-32,3 0 40 0,2-4-16 15,2 3-40-15,2 4 8 16,3-3-32-16,3 0-8 15,5 6 8-15,4-3-8 0,0 3 0 16,3 0 0-16,2 0 0 31,-5-4 0-31,-9 4 32 0,-3 0 88 16,-8 0 0-16,-7-3 72 16,-1 3 32-16,-4 0-24 15,0-3-64-15,0 0 64 0,0-1-200 0,-4-3-8 16,-1 2-64-1,-3-4 32 1,1 2 40-16,-1-5 0 0,-5 1 0 16,-2-1 0-16,-9-1-8 15,-4 0-128-15,-8-2 8 0,-3 2 48 16,-6 0 0-16,2-2-8 16,-2 2 56-1,6 0 32-15,-1 1 0 16,8-1 0-16,4 2 8 15,12 3-8-15,1 2 0 0,-2-1 8 16,9 3 0-16,1 2 16 0,3-1 88 16,-1 0 40-16,5-1 0 15,0 4 24-15,0-3-48 32,0 3-128-32,0 0 0 0,0 0-72 15,9 0-96-15,2 0 88 16,6 7 80-16,2 5 0 0,1 1 8 15,4 2-8-15,-4-2 0 16,0 3 0-16,-4 0 0 31,0-3 0-31,0 3 0 0,3-4 0 16,2 4-8-16,-1 0-80 0,3-4 8 16,-3 1-40-16,1 0-16 0,-6-3 48 15,-2 3 24 1,-6-10 24-1,-3 3-48-15,0-1-24 16,0 2 40-16,0 3-40 0,0 0 16 16,1 0 24-16,2 2-48 15,-3 1-88-15,4-1 47 0,4 1 1 16,-4 0-32 0,4-1 16-16,0-1 64 15,0-3 72-15,-8 3-208 16,-4-5-64-16,0-4-32 0,0-2 288 15,-16 4 56-15,-4-4 352 16,-8 2 56-16,-4 5 80 0,-11 0-160 31,-6-2-119-31,-7 6 15 16,-3 1 64-16,8-3-64 0,6 1-72 16,6 0-96-16,11-1-48 15,0 1-8-15,12-4 0 0,0 1-8 16,-5 2 0-16,6-3-72 31,-5-2 32-31,1 2-8 16,-2-3 24-16,1 0 24 0,5 0 8 15,-2-3 0-15,6 0 0 16,7 3 0-16,0-3 0 0,4 0-256 16,0 0-248-16,0 0-73 15,8 0 25-15,3 0-344 0</inkml:trace>
  <inkml:trace contextRef="#ctx0" brushRef="#br0" timeOffset="36814.78">25638 10807 456 0,'-4'11'280'15,"-4"-5"-8"-15,1 2 0 16,3 6-128 0,0-2 120-16,-5 1-72 15,9-1 136-15,-4 5 104 0,1 1-120 0,-1 5-40 16,0 2-64-16,-4 4-64 31,3 0 0-31,-2 2 40 16,-1 4-40-16,0 3 24 0,-8 10 24 15,4 2-56-15,-8 7 1 16,5 7-25-16,-2 3-48 0,2-3-56 16,6-1 24-16,1-3-32 31,1-6 32-31,3-6 24 0,0-7 48 16,4-2-72-16,0-8 24 15,0-8-56-15,-5-5 56 0,5-5-48 16,0-3 16-16,-4-4-24 15,4-6 8-15,0 3-8 32,0 0 8-32,0-3-8 0,0 0 0 15,0 0 0-15,0 0 0 16,0 0 8-16,0 0-8 0,0 0 8 16,0 0 0-16,0 0 16 0,0 0 8 15,0 0 0-15,0 0 8 16,0 0 16-16,-4 0 16 15,4 0 0 1,-4-3-8-16,4-10-64 16,-7-6-32-16,3-6 24 0,4-4-184 15,0-8-56-15,0-2 104 16,0-2-112 0,0 0-73-1,0 2 33-15,0 7 216 0,0 10 72 0,0 6 8 16,0 7 72-16,0 3 0 15,0 6-40-15,-5-4 24 0,5 1 0 16,0 3 16-16,-4-3 0 16,0 0-40-16,0 0 16 0,1-4-48 31,-5 1 8-31,4 0 0 16,-1 3 0-16,1-4 41 0,4 7-25 15,0-3-16-15,0 3 32 16,0 0 56-16,0 0-64 31,0 0-32-31,0 0-32 0,0 0-8 16,0 3 40-16,0 10 0 15,4 6 56-15,9 6 56 0,-6 11 56 16,5 1-24-16,1 10-40 16,-2 5-40-16,6-5 0 15,-6 0-56 1,2-1 0-16,-2-11 0 15,-7-1 16-15,4-14-16 0,-4-5-8 16,-4-2 8-16,0-7 0 0,0-6 32 16,0 0 32-16,0 0 32 15,0 0 48-15,0 0 160 0,0-13-96 16,5-6-136 0,6-3-16-16,6-12-64 15,2 2 0-15,9-6 0 16,4 2 0-16,3 5-32 0,1 2-24 15,-8 7-16-15,-4 10-40 32,-7 2-48-32,-6 7-32 0,-7 3-144 15,-4 0-280-15,0 13-441 16,0-4-567-16</inkml:trace>
  <inkml:trace contextRef="#ctx0" brushRef="#br0" timeOffset="45872.9">25763 10925 2584 0,'0'0'528'16,"0"0"-528"-16,0 0-1144 16,0 0 864-16,0 0 176 0,0 6-56 15,0-3-464-15,0 7-168 0</inkml:trace>
  <inkml:trace contextRef="#ctx0" brushRef="#br0" timeOffset="46258.87">25754 10992 1704 0,'0'0'1224'16,"0"0"-664"-16,0 0 0 0,0 0 56 16,0 0-231-16,0 0-385 31,0 0-120-31,12 3-529 15,-4-3-183-15,0 4-1584 0</inkml:trace>
  <inkml:trace contextRef="#ctx0" brushRef="#br0" timeOffset="46441.77">25722 11048 3128 0,'0'0'1104'15,"0"0"-936"-15,0 0-96 0,0 0 201 16,0 0-273 0,0 0-297-1,8 0-575-15,0 0 224 16,0 0-976-16</inkml:trace>
  <inkml:trace contextRef="#ctx0" brushRef="#br0" timeOffset="46624.76">25746 11090 3544 0,'0'0'1024'15,"0"0"-719"-15,0 0 135 0,0 0 192 16,0 0-320-16,0 0-312 16,0 0-296-16,0 0-200 31,8 0-377-31,1 0-551 0,-6 3-1000 15</inkml:trace>
  <inkml:trace contextRef="#ctx0" brushRef="#br0" timeOffset="46791.3">25718 11169 1592 0,'0'0'1408'0,"0"0"-856"0,0 0-152 16,0 0 353-16,0 0-289 15,0 0-408-15,-4 0-56 16,0 7-496 0,-3 2-489-16,-2-2-599 15</inkml:trace>
  <inkml:trace contextRef="#ctx0" brushRef="#br0" timeOffset="53549.01">8096 3963 2360 0,'0'0'712'0,"0"0"-528"15,0 0-72-15,0 0 136 16,0 0-16-16,0 0-88 16,0 0 56-16,0 0 56 0,0 0 25 15,0 0 23-15,0 0-64 0,0 0-40 31,0 0-8-31,0 0-32 16,0 0-80-16,0 0-40 0,0 2-40 16,0 15-40-16,0 11-80 15,0 22 120-15,4 18 264 0,-1 5-48 16,1 5-128-16,5-4-40 16,-1-4 32-16,3-14-24 31,2-4-24-31,-5-11 0 0,3-10-24 15,2-8 24-15,-9-7-24 16,-1-7-8-16,-3-3 8 0,4-6 24 16,0 0 48-16,4 0 216 31,1-22 176-31,6-10-136 0,5-15-240 16,8-13-56-16,0-10-40 0,-1-10 0 15,1 7 0-15,-4 1-120 16,-3 11 72-16,-6 19 48 0,-2 17 0 15,-2 9-272 1,-3 13-280 0,1 3-368-16,2 3-304 15,-7 17-105-15</inkml:trace>
  <inkml:trace contextRef="#ctx0" brushRef="#br0" timeOffset="54004.73">8530 4382 1360 0,'-4'9'1176'16,"-4"3"-784"-16,0 8-184 15,0 2 112-15,0 0-80 0,1 7 56 16,2-4 64-16,5 7-72 31,0-3-71-31,0-1 23 16,0-3-32-16,0-3-80 0,5-6-24 16,6-3 24-16,-3-3 0 15,0-4-16-15,4-6 8 0,0 3 24 16,0-3 0-16,-4 0 16 15,0 0 64 1,-5-9 104-16,-3-10-120 16,0-4-136-16,0-5-64 0,0-4-8 0,-7-1 0 15,-1 6-8-15,-1 4 8 16,2 8-48-16,-1 5-64 0,4 8 24 31,0 2-304-31,0 0-432 16,4 5-393-16,0 4-207 15,0 2-968-15</inkml:trace>
  <inkml:trace contextRef="#ctx0" brushRef="#br0" timeOffset="54535.32">8956 4394 2560 0,'-3'0'1320'0,"3"-3"-808"16,-4 3 89-16,4 0-1 31,0 0-280-31,0 0-120 0,4 0-152 16,15 0-40-16,5 0 32 15,12 0 24-15,-5 0 8 16,1 0-48-16,-8 0-24 0,-7 0-104 31,-9 0-440-31,-8 5-721 16,-4 2-303-16,-20-3-80 0</inkml:trace>
  <inkml:trace contextRef="#ctx0" brushRef="#br0" timeOffset="54719.83">8872 4559 1256 0,'0'7'1040'16,"12"-1"-336"-16,8 0 56 15,4 4-96-15,4-4-55 0,0-3-145 16,4-3-232-16,-4 0-144 0,0 0-88 16,8 0-32-16,-8 0-552 15,-5 0-1121-15</inkml:trace>
  <inkml:trace contextRef="#ctx0" brushRef="#br0" timeOffset="55193.79">9928 4171 1488 0,'-15'-5'1496'16,"-6"1"-904"-16,2 1-272 15,-13 3 24-15,-1 0-32 0,-2 0-23 16,-5 19-73-16,4 6 16 16,-3 10 48-1,7 11-24-15,4 4-24 16,12 4-64-16,12-4-24 0,4 1-104 15,0-4-8-15,16-8-8 16,7-4 8-16,1-10 0 16,4-9 0-16,4-3 24 15,0-7 8 1,4-6 80-16,12 0 40 0,-1-16-48 16,5-9-72-16,-3-3-24 15,-6-5-8-15,-11-7 24 0,-8-2-8 16,-16-6-16-16,-4 1-32 15,-4-4 0 1,-4 9-40-16,-20 8 40 16,-8 8-160-16,-4 4-16 0,-3 13-112 15,-25 9-320-15,8 0-360 16,4 0-1185-16</inkml:trace>
  <inkml:trace contextRef="#ctx0" brushRef="#br0" timeOffset="57657.25">20260 4175 1456 0,'0'-7'896'0,"0"-2"-344"0,0 3-40 16,0 2 136-1,0 1-144 1,0 3-231-16,0 0-73 15,0 0-16-15,0 0 16 0,0 0 56 16,0 0 64-16,0 0 8 16,0 0-96-1,0 0-96 1,0 0-72-16,0 0-64 0,0 0 0 0,0 0-64 16,0 0-56-16,0 16 40 15,0 10 32-15,0 9 40 0,4 2 8 16,-4 8 40-16,0 3 16 15,0 6-16-15,4-4-8 16,-1-2-32 0,1 0 8-16,5-4 32 15,-1-6-40-15,-4-6 0 0,3-7 0 16,-3-3-8-16,1-12 8 16,-1 0 8-16,0-10-8 31,-4 2 48-31,4-2 32 0,-1 0 48 15,5-2 280-15,5-21 56 16,10-11-312-16,1-14-80 0,8-6-72 16,3-4 8-16,2-5-8 15,-5 0-8-15,4 6 0 32,-4 7 0-32,-1 1 0 0,-6 15 0 15,-6 11 0-15,-11 7 0 0,-4 10 8 16,0 3-232-16,-4 3-224 0,0 0-232 15,-4 9-448-15,-12 7-513 16,-3-3-1751-16</inkml:trace>
  <inkml:trace contextRef="#ctx0" brushRef="#br0" timeOffset="59982.75">9669 10106 752 0,'12'-7'256'0,"4"-2"-192"15,0 0-24 1,0 2 0-16,0-3 40 16,-8 3 56-16,0 1 240 0,-4-2 96 15,-4 1-40-15,0 3 8 16,0-2 16-16,0 6 8 0,0 0-120 16,-4 0-192-16,-7 0 49 31,-10 0 71-31,-7 6-192 0,-11 11 24 15,-13 10 144-15,-12 3 0 16,0 4-24-16,-7 5-32 16,2 2-32-16,6-3-88 0,7 0-72 15,8-3 48-15,5-3-48 16,6-10-48-16,9 0-120 0,9-9 72 16,3-4-64-1,12-2-96-15,4-4 136 16,0 4-16-16,0-2 72 15,20 9 64-15,8 4 88 0,12 5-8 16,16-1 88 0,11 0-72-1,4 0-24-15,6-2-32 0,-10-5-32 16,-3 4-8-16,-12-2-32 16,-5-5-136-16,-11 4-176 0,-4-11-313 15,-8 2-439-15,-15-7-1216 0</inkml:trace>
  <inkml:trace contextRef="#ctx0" brushRef="#br0" timeOffset="61919.05">9366 10251 3120 0,'-3'-2'696'15,"3"2"-464"-15,0-3 232 16,0 3 145-16,0-3-305 0,0 3-176 15,0 0-32-15,3 0 8 16,18-4-48 0,7 1-24-1,7-1-32-15,13 1 8 0,4 0 32 0,4 1-40 16,11-4 0 0,10-1 8-16,9 0 24 0,15-3 56 0,2 4-80 15,0-3 24-15,1 2-32 31,-8-2 0-31,-4 3 0 16,-5 2-56-16,0 4 0 0,-3 0 56 16,8 0 32-16,-1 0-32 15,25 0 0-15,28 13 8 0,27 0-8 16,12-4 0-16,-11 4-8 31,-17-1-40-31,-24 1 8 0,-23-3 32 16,-21 0 0-16,-23-1-40 15,-8-2-8-15,16 2 24 0,7-4-8 16,9 6-16-16,-4-8-72 16,4 0 32-16,-5 4 24 31,9-7 64-31,-5 6-24 0,5-3 32 0,-4 0 0 16,0 0 0-16,-5 4 0 15,1-4-8-15,-4 3 8 0,3 4 0 16,5-4 0 15,3 0 0-31,5 4 0 0,4-4 0 16,7 1 0-16,1-1 0 0,-5-3 8 15,-3 0 24-15,-5 1 24 16,1-2-16-16,-4 5 16 0,-5-1-56 16,9 0 40-1,-1 5-40-15,6-6 0 16,2 5 0-16,21 0 8 15,15-1-8-15,24-2 0 0,4-4 0 32,-31 0 0-32,-28-3 0 15,-41 0 0-15,-3 0 0 0,4 0-24 16,15 0 24-16,5 0 0 16,8 0-8-16,4 0 8 0,-1 0-72 15,17 0 40-15,23-3 24 16,16 0 0-16,8 0 0 0,-11-1 8 15,-32 4 0-15,-29-3 0 16,-23-1-8-16,-5 4 8 31,14 0 0-31,7-2 0 0,7-1 0 16,9 0 0-16,12-4 0 16,23 3 8-16,28 1-8 0,9 0 0 15,-13 3 8-15,-16 0 0 16,-35 0 48-1,-24 0-8-15,-21 0-16 16,-3 0 8-16,4 3-8 0,11 4 0 16,9-7 8-16,0 3-8 15,-5-3-32-15,1 0 32 0,-5 0-32 0,-2 0 16 32,-2-3 16-32,0-7-32 15,2 2 8-15,2 3-8 16,1-1 32-16,3 3-32 0,5 0 0 15,4 3 0-15,4 0 8 16,-4 0-8-16,3 0 0 0,1 0 0 31,0 0 0-31,-1 6 0 16,0 0 8-16,-7-1-8 0,-4 1 0 16,-16-6 0-16,-8 0 0 15,-13 0 8-15,-11-6 32 0,-4-5-8 16,0-2-32-16,-4 1 8 31,-5-1-8-31,5 3 0 16,1 4 0-16,3 6 0 0,3-3-24 15,5 3 24-15,4 0 0 16,0 0 0-16,0 0-8 0,-8 3 0 16,-4 1 8-16,-13-2 0 15,-2-2 0 1,-10 0 80-1,-3 0 232-15,0 0 104 0,0 0 32 0,0 0-112 16,0 0-136-16,0 0-104 16,0 0-88-16,0 0 40 0,0 0 0 15,0 0 120 1,-3-2 80-16,-10-11-248 16,-2 0-32-16,-2-3-96 15,-2 4-16-15,-1 2 24 0,-1 0 16 16,-2 3-32-16,-1-1 16 15,-8-2 8-15,0 1-24 16,-3-8 128-16,-2 3-48 0,1-3 56 31,4 1 0-31,4-3 8 16,0 6-8-16,9 4 32 0,3-1-32 16,0 1-16-16,9 2-8 15,-2 4 24-15,5 0 0 0,4 3-8 31,0 0 8-31,0 0-56 16,0 0-40-16,0 0-64 0,8 6-48 16,4 10 136-16,0 9 64 15,8 4 8-15,-1 3-32 16,6 3 32-16,-1 3 8 0,4 0 0 31,-4 0-8-31,8-6 8 0,-9-4 0 16,5-2-8-16,0-5 0 0,-8-4-8 15,0-7 0-15,-8-1-32 16,-8-6 40-16,-4-3 0 16,0 0 0-16,-4 3 0 15,-20 7 136-15,-12-1-32 16,-12 11-32-16,-7 5-24 16,-9 6 88-16,4 5-24 0,1-4-64 15,6-7-32-15,10 0-16 16,2-6 8-16,13-5 0 15,0-2-8 1,9-3 0-16,-5 0-96 16,-4 1-328-16,0-3-424 15,4-7-761-15</inkml:trace>
  <inkml:trace contextRef="#ctx0" brushRef="#br0" timeOffset="62599.21">16065 9607 1496 0,'0'0'680'0,"0"0"-504"15,0 0-88-15,3 3 120 16,1-3-16-16,4 3 32 15,-4-3-24-15,0 0 56 16,-4 4 136 0,0-4 0-16,0 0-96 15,0 0-183-15,5 7-113 0,-2-2 0 0,9 5-193 16,0 2-223-16,4-1-40 16,-1-2 16-16,-10-6-304 15</inkml:trace>
  <inkml:trace contextRef="#ctx0" brushRef="#br0" timeOffset="63192.55">16052 9857 1840 0,'0'0'1352'16,"0"0"-720"-16,0 0 32 15,0 0 129 1,0 0-169-16,0 0-128 16,0 0-112-16,0 0-24 0,0 0-112 15,0 0-136-15,0 0-72 16,0 0-40-16,0 0-88 16,4 7 8-16,8 12 80 0,4 4 0 15,8 8 0 1,4 4 0-16,0 0 72 15,8 1 32-15,-1-3-56 16,5 0 0-16,-7-2-16 0,-1-8-24 16,-5-1 0-16,1-6 0 15,-4-4 0-15,-4 4-8 0,-5-2 40 32,2-2-40-32,-6 1 0 15,6 0 0-15,-6-4 0 0,-3 1 0 16,1-4 0-16,-5-3-168 15,-4 0-40-15,4 0 8 0,-4-3-24 16,0 0 16-16,0 0-32 31,0 0-96-31,0-22-184 16,-4 0-969-16,-5-6-1231 0</inkml:trace>
  <inkml:trace contextRef="#ctx0" brushRef="#br0" timeOffset="63598.45">16499 9969 1256 0,'0'0'976'0,"0"0"-456"0,0 0 64 31,0 0 0-31,0 0-272 16,-13 0-56-16,-2 0-15 0,-9 10 15 15,-8 5-16-15,-8 8-32 16,-8-1 32-16,-4 3 24 0,-7 7-120 31,3 0-48-31,0-1-56 16,4 2-40-16,13-1-8 15,3-5-48-15,8-2 24 0,11-5-264 16,2-1-40-16,7-6-56 16,8 0-57-16,0-7-367 0,0-3-424 0</inkml:trace>
  <inkml:trace contextRef="#ctx0" brushRef="#br0" timeOffset="64657.93">12112 11509 2064 0,'0'3'1088'0,"0"7"-824"15,3 2-224-15,2 14 176 16,3 9 192 0,4 3-112-1,4 10 17-15,-1 3-57 0,6-5 16 16,-1 6-112-16,-1-8-24 0,1-3 64 16,0-3 8-16,-4-6-72 0,4-9-64 15,-4-1-8-15,0-6-16 31,-4-6 24-31,-4-4-72 16,0-3 64-16,0-3-16 0,-4 0 112 16,7 0 296-16,2-19 184 0,2-11-184 15,13-10-264-15,-4-11-64 16,4-9-40-16,0-4-72 31,-8 4-16-31,0 0-56 0,-4 5-16 16,-4 18-72-16,0 5 8 15,-4 16-176-15,-4 3-32 0,-4 13-192 16,0 0-384-16,0 0-761 16,-9 0-1895-16</inkml:trace>
  <inkml:trace contextRef="#ctx0" brushRef="#br0" timeOffset="65184.52">12766 11382 2112 0,'7'0'728'0,"9"0"-528"16,8-4 120-16,8-2 96 16,4 0-96-16,8 0-112 0,3 3 104 15,-6-1 17-15,-9 4-121 16,-17 0-136-16,-7 0-72 0,-8 0-72 31,0 7 72-31,-4 9 152 16,-12 5 16-16,-8 5-40 0,-4-1-8 15,-4 1-88-15,4 3 16 16,1-7-24-16,6 0-24 31,6-5 0-31,7-3 0 0,4-3-48 0,4 1-16 16,0-2-24 0,0-3-16-16,4 1 56 0,8-1 40 0,4-1 8 15,7-2 40-15,1-4 32 16,8 0-8-1,4 0 32 1,1 0-40-16,-6-4-24 0,5 2-32 16,-8-5-296-16,0 3-304 15,8 4-281-15,-8 0-167 0,-5 0-504 16</inkml:trace>
  <inkml:trace contextRef="#ctx0" brushRef="#br0" timeOffset="65483.31">13311 11687 1624 0,'0'0'880'0,"0"0"-720"15,0 0 96-15,0 0 368 32,0 0-80-32,0 0-16 0,12 0 49 15,4 0-113-15,4 0-192 16,12 0-136-16,0 0-96 0,0 0-16 16,-1 0-24-16,-3 3-200 0,-8 3-512 15,-4-2-521 1,-12 2-1191-16</inkml:trace>
  <inkml:trace contextRef="#ctx0" brushRef="#br0" timeOffset="65708.96">13172 11944 1960 0,'8'0'1088'0,"12"0"-760"0,8 0 224 16,8 0 217-16,-1 0-265 16,1 0-240-16,-4 0-128 0,4-7-96 31,-1-2-40-31,-3 3-424 16,-12-4-1073-16</inkml:trace>
  <inkml:trace contextRef="#ctx0" brushRef="#br0" timeOffset="66233.1">13909 11560 1040 0,'0'0'1672'0,"0"0"-1072"0,0 0-464 16,4 4-32 0,0 10 72-16,4 12 80 15,-1 7-24-15,2 8 48 16,6 0 17-16,-2 4-9 15,2 5-144-15,6-6 0 0,-6 4-8 16,1-7-48-16,0-5-48 16,-4-11-8-1,-4-7-32-15,-4-5 0 16,0-6 32-16,0-4-24 16,0-3 48-16,-4 0 72 0,4 0 224 15,-4-10 280-15,12-15-224 16,-4-13-264-16,12-6-24 0,0-10-72 31,3-1-16-31,2 8 0 16,-5 3-24-16,-1 12 0 15,-6 3-8-15,-2 7 0 0,2 6-48 16,-6 3-56-16,1 4-376 16,0 6-152-16,1 3-272 0,-6 0-481 31,1 10-919-31</inkml:trace>
  <inkml:trace contextRef="#ctx0" brushRef="#br0" timeOffset="66650.99">14431 11969 1144 0,'0'0'1712'16,"0"0"-872"0,0 0 0-16,-9 3-23 15,-2 8-489-15,-9 1-272 16,0 9-24-16,-4 9 200 0,4 2-96 16,8 2-16-16,5 1-88 15,7-6-24-15,0-3 0 0,0-7-8 31,3-7 0-31,9-6 0 16,4-2 80-16,8-4 80 16,0 0 16-16,8 0 0 0,-1-13-72 15,1-6-40-15,-8-3 0 16,-3-14 32-16,-6 2-48 0,-11-7-48 16,-4 0 0-1,0-1-32-15,-12 7-216 16,-12 0-48-16,-4 10 8 15,0 3-48-15,5 9 96 0,-1 3-152 16,8 10-320-16,4-4-753 16</inkml:trace>
  <inkml:trace contextRef="#ctx0" brushRef="#br0" timeOffset="67146.61">14765 11418 2656 0,'12'-7'888'15,"0"-3"-656"-15,8 1 16 16,4-7 80-16,4 4-88 0,4-2-95 31,0 5 191-31,0-4-16 0,-9 7-8 16,1 3-112-16,-7-1-120 16,-6 4-80-16,-7 0-56 0,-4 4-80 15,0 11-8-15,0 4 72 16,-15 10 72-16,-17 3 32 0,0 2 24 15,-5 2-16 1,5 2 8 0,5-3-48-16,7-7 48 0,4-2-48 15,8-7-48-15,4-6-16 0,4-1-16 16,0-5 8-16,8-4 72 16,12 3 32-16,4-6 40 0,12 0 24 31,0 0-48-31,3 0-48 15,6-3-48-15,14-3-448 0,-7 2-641 16,-12 1-599-16</inkml:trace>
  <inkml:trace contextRef="#ctx0" brushRef="#br0" timeOffset="67475.73">15626 11747 224 0,'0'0'2072'15,"0"6"-1632"-15,0 5-264 0,-4 14 304 16,-12 9 336-16,-4 14-279 15,0 6-249 1,4-1-176 0,0-1 48-16,4-8-80 0,1-6-16 0,2-9-64 15,1-6 40-15,5-11-40 16,-1-3-152-16,0-9-152 0,0 0-417 31,-5 0-927-31</inkml:trace>
  <inkml:trace contextRef="#ctx0" brushRef="#br0" timeOffset="67676.2">15387 11960 2400 0,'8'0'1160'0,"12"0"-800"16,3 0 296-16,9 0-7 0,9 0-209 15,-2 0-144-15,-3-7-176 32,20 1-120-32,-9 3-240 15,-6-4-1177-15</inkml:trace>
  <inkml:trace contextRef="#ctx0" brushRef="#br0" timeOffset="68289.58">16096 11668 2888 0,'0'-10'752'31,"0"1"-376"-31,12-7-24 0,8-3 249 16,12-6-289-16,4 0-160 15,3-5 128-15,1 2-64 0,0 0-8 16,0 1-128-16,-8 6-32 31,0 9 8-31,0 2-56 16,-8 6 0-16,0 4-8 0,-5 0-40 15,-6 22-8-15,-6 10 56 16,-7 13 104-16,-3 9-8 0,-29 12-8 0,-13 1-32 16,-6 0 0-1,-9-1-24 1,-3-11-32-16,7-8 0 15,7-6-120-15,10-10 24 0,11-8 0 16,12-10 24-16,4-3 8 16,12-10-48-16,0 0 0 0,0 0 80 15,20 0 32 1,12 0 40 0,8 0 0-16,8 3-16 0,-1 0-24 15,-3 4 32-15,4 2-24 0,0 0 24 16,-1 1 56-16,5-4-56 15,-3 1-32-15,14-4 0 0,-15-3-720 32,-4 0-1873-32</inkml:trace>
  <inkml:trace contextRef="#ctx0" brushRef="#br0" timeOffset="68787">17255 11801 800 0,'0'-12'2136'0,"-4"-1"-1816"16,-3-3 264-1,-10 3 64-15,2 3-167 16,-5 5-169-16,-12 5-192 0,-4 0-80 15,-12 2-40-15,-11 17 40 16,-6 11 64-16,2 3 80 0,3 6 80 16,13 2-56-1,7-3-200 1,16-6 88-16,4-7-96 0,16-5 72 16,0-8-24-16,4-5 24 0,0 0-64 15,15-7 96-15,13 0 56 16,13 0-16-16,2 0-64 0,9 0-80 31,-4-17-104-31,0-2-160 16,-5 1 48-16,2-5 0 0,-6-3-8 15,-7 4 48-15,-8 6 56 16,-12 7 120-16,-5 9-72 16,-7 0 8-16,0 6 64 15,-7 20 0-15,-9 5 376 0,4 4-64 31,-4 0-160-31,9-3-88 0,2-6-64 16,5 2-48-16,16-6-344 16,8-9-360-16,4-7-985 0</inkml:trace>
  <inkml:trace contextRef="#ctx0" brushRef="#br0" timeOffset="69142.24">17658 11833 2800 0,'3'0'1120'16,"2"4"-816"-16,-1 2 161 0,8 6 95 31,4 4-80-31,12 6-168 0,4 4-16 16,0-1 120-16,7 0 56 15,-3-3-112-15,4 1-144 16,-4-4-104-16,-9 0-56 0,5-6-8 16,-12-4-40-16,-3 1-8 31,-13-7-136-31,0 0-232 0,-4-3-336 15,0 0-288-15,0 0-345 16,0 0-1175-16</inkml:trace>
  <inkml:trace contextRef="#ctx0" brushRef="#br0" timeOffset="69474.36">18168 11696 944 0,'-16'4'912'0,"-11"15"-64"0,-18 12-24 31,-11 14 144-31,-7 9-183 16,-9 6-73-16,-4 0-200 0,5 1-192 16,7-13-216-16,8-4-40 15,13-13-56-15,7-1-8 0,8-16-136 32,8 0-152-32,-8-2-280 15,3-5-336-15,2-4-745 0</inkml:trace>
  <inkml:trace contextRef="#ctx0" brushRef="#br0" timeOffset="71270.39">12136 12633 432 0,'0'0'240'0,"4"0"200"0,-4 0 280 31,0 0 160-31,0 0-80 16,0 0-16-16,0 0-391 0,0 0-153 16,0 0-72-16,0 0-48 15,0 0 16-15,0 0-48 0,0 0-48 16,0 0 16-16,0 0 40 31,0 0 48-31,0 0 16 16,0 0 24-16,0 0-104 0,0-3-32 15,0 3-48-15,0-3 16 0,0 3-16 16,0 0 32-16,0 0-24 0,0 0 16 16,0 0 40-1,0 0-24 1,0 0 24-16,0 0 56 15,0 0-56-15,0 0 48 0,0 0-48 16,0 0-40-16,0 0-16 16,0 0-8-16,0 0 0 15,0 0 8 1,0 0 24-16,0 0 16 0,0 0 56 16,0 0 32-16,0 0-40 15,0 0 0-15,0 0-96 0,0 0 48 16,0 0-48-16,0 0 24 15,0 0-16 1,0 0-8-16,0 0 0 16,0 0 0-16,0 0 8 15,0 0-8-15,0 0 0 0,0 0 0 16,0 0 0-16,0 0-8 16,0 0-56-16,0 0-24 0,0 3-96 15,0 13 88-15,3 9 96 31,6 4 24-31,-1 3 8 16,7 0-24-16,-2-5-8 0,2-4 8 16,-6-7 24-16,-1 0-32 15,-1-10 0-15,-3 0 8 0,-4-6 0 16,0 0 56-16,0 0 32 31,0 0 32-31,4-12-40 0,5-13-32 16,-2-13-32-16,13-20-24 0,8-2-48 15,4-10 16-15,-1 0-8 16,1 3-80-16,-8 13 24 16,-3 10 88-1,-1 12-40-15,-9 13 16 0,-3 7-24 16,5 5-152-16,-9 4-40 16,-4-3 144-16,0 6 64 0,0 0-128 15,0 0-216-15,0 0-168 16,0 0-144-16,0 0-265 0,-4 6-279 31,-5-6-64-31</inkml:trace>
  <inkml:trace contextRef="#ctx0" brushRef="#br0" timeOffset="72668.03">14052 12732 1048 0,'0'0'528'0,"0"0"-224"0,0 0 216 15,0 0-8-15,0 0-224 16,0-4-104-16,0 4 32 15,0 0 48 1,4 0-32-16,-4 0-64 16,0 0 16-16,0 0-88 0,0 0-96 15,0 0 0-15,0 16 0 16,8 0 257-16,0 7-89 0,0-2-40 16,4 2-48-1,0 2 24-15,-4-2-8 16,4 2 16-16,-4 0-8 15,4 1-16-15,0 2 48 0,0-5-56 16,-1-4-80-16,-2-7 8 31,-5-5 0-31,-4-4 32 0,0-3 48 16,0 0 192-16,0 0 96 16,0 0 40-16,4 0-144 0,-4 0-88 15,4 0-24-15,-1 0-16 16,1-10-56-16,5-7-32 31,2-4-56-31,14-8 0 0,3-9-80 16,11-12-24-16,8-5-104 15,13-4-8-15,0-12-16 0,9 5-16 16,-10-1 40-16,-11 10 96 16,-13 12 40-16,-10 17 72 15,-14 14-8-15,-6 9 8 0,-1 5-8 16,-4 0-72-1,0 0 8-15,0 0-120 16,0 5 16-16,0 6 48 0,0 1-280 16,0 5-657-16,0-11-1471 0</inkml:trace>
  <inkml:trace contextRef="#ctx0" brushRef="#br0" timeOffset="73967.47">17773 12833 1160 0,'0'0'1160'16,"0"0"-640"-16,0 0-96 0,0 0-8 31,0 0-184-31,0 0-200 15,4 0-8-15,-4 0-24 16,0 0 48-16,0 0 152 0,0 0 128 16,0 0-23-16,0 6-193 31,4 7-104-31,5 6 48 0,-1 10 104 0,3 3 72 16,6 2-72-16,-2 4-112 15,-6-6-8-15,2 0 16 16,-3-10 16-16,-4-3-40 0,0-9-32 15,0-4 40 1,-4-6 56 0,0 0 56-16,0 0 64 0,4 0-32 15,0 0-72-15,4-6 96 0,8-16 48 16,12-13-192 0,4-13-56-16,12-6-8 0,8-9 0 0,-1-7 0 15,5 3 0 1,0 4 0-16,-13 12 0 15,-2 13 0-15,-18 9 0 16,-3 10 0-16,-7 6 0 16,-10 7 0-16,1 6-40 0,-4 0-8 15,0 0-112-15,0 0-216 32,-7-2-280-32,-10 2-368 0,-3-5-2073 15</inkml:trace>
  <inkml:trace contextRef="#ctx0" brushRef="#br0" timeOffset="76019.57">17442 11451 1224 0,'0'-3'640'0,"0"1"-288"0,-3-1 40 15,-1-3-56-15,0-1-184 16,-4 7-24-1,-4-4-80 1,-4-2-48-16,-4 4 32 0,-8 2 8 16,-4-4 16-16,0 1 48 0,-3 3 8 15,-9 0-32-15,7 0-16 0,2 0-8 32,3 0 24-32,0 0 192 15,4 0-40-15,-4 0-64 16,0 0-39-16,-7 0-57 0,-5 0-40 15,-4 7-32-15,0 1 0 16,-3 3 8-16,-1 3 24 0,-4 9 8 31,5 3 0-31,-1 2-32 16,3 11 32-16,14-2 48 0,7 5 24 16,3 5 24-16,10-3-72 15,-1 4-8-15,4-3-8 0,0-4 24 16,0-3-16-16,8-3-16 15,0-3 88-15,0 0-40 32,4 3-16-32,0-7 0 0,0 7-64 15,0 0-8-15,12 0 32 16,4-3 0-16,4 6 16 0,11-3 0 0,6-4 48 16,7-2 40-1,8 2-56-15,4-1-8 16,-1-5-64-1,-3 0 24-15,0-3-24 0,-5-3 0 16,1-3-8-16,-4-6 0 16,0 3 0-16,0-6 8 0,8-2 0 0,-1-2 16 15,-3-3-16-15,4 0-8 32,4 0-8-32,-5 0-24 15,5-8 32-15,0-9 8 0,4 1-8 16,-9-3-8-16,-3-3-32 15,1-4 40-15,-6-9-32 0,-7 0 32 16,-4-6-32-16,-4 0 24 31,-8-3-56-31,-5-4 64 0,2 0-8 16,-13 1 8-16,-1 3 8 16,5 2 16-16,-8 6 24 0,4 5 48 15,1 3-56-15,3-1-32 16,-5 7 32-16,-3-3-40 31,0-2 0-31,0 6-56 0,0-5-8 16,-3-2 64-16,-14-4 64 15,-2 1-64-15,-9-10-16 0,0 5 8 16,-4-1 0-16,-9 1-24 16,6 4-8-16,-5 4 32 15,1 6 0 1,3 6 0-16,-1 4-24 0,-2 2 32 15,3 10-56-15,-4 0 24 16,-4 0-48-16,5 0-8 0,-5 0 16 16,-4 10-8-16,0-2 32 15,-4-4 48 1,0 3 0-16,0-1 0 16,-3 2 0-16,-1 3 0 0,0 1 0 15,0 1-40-15,9 6 40 16,-1 0 0-16,8 3 0 0,8-2 0 15,1 2-8-15,7 7-24 32,-1 2 32-32,-3 7 0 0,4 7-8 15,1 1 16-15,-1 2-8 16,4 0 0-16,0-7 0 0,4-3 0 16,8-6 8-16,1-6-8 15,-2 0-32-15,5-7 32 31,0-1-64-31,4 5 64 0,0-5 0 16,0-1 0-16,0 1 0 16,0 1 0-16,0 1-32 0,12-1 32 15,0 6-8-15,8 0-16 16,0 1 24-16,0-1 8 16,4 5 0-1,-1-3 0-15,5 2 16 0,-3-1-16 16,3-2-8-16,3 6 8 15,-3-7-8-15,8 3 0 0,4-2 0 16,8-3 0-16,-1-4 8 16,9-7 24-1,8 1 0-15,-4-7-32 16,3-3 48-16,5-3-24 0,4 0-24 16,3 0 0-16,6-6-24 15,2-10-32-15,0-3-64 0,1-7-40 16,-4 4-32-16,-12-10 120 31,-4 4 64-31,-12-3 8 0,-13-4 24 16,1 0 24-16,-12-4-8 15,-8 4-40-15,-1-3 48 16,-2-3-16-16,-9 3 80 0,-5-7 176 16,1 4-128-16,-4 0-80 31,0-4 88-31,0 5-112 0,0-2-40 15,0 1-16-15,0 3 40 16,0 2 48-16,0 5-16 16,0 5-32-16,0 4-40 0,0 3 0 15,0 3-56-15,-4 0 24 32,-7 1-48-32,-2-1 8 0,2 0 8 0,-13 4-104 15,4-2-40-15,-8 5 0 16,-7 3-216-16,-17 6-56 15,3 0-265-15,2 0-311 0</inkml:trace>
  <inkml:trace contextRef="#ctx0" brushRef="#br0" timeOffset="81447.45">26340 10443 104 0,'3'0'0'31,"2"-4"-103"-31</inkml:trace>
  <inkml:trace contextRef="#ctx0" brushRef="#br0" timeOffset="82748.48">26352 10439 456 0,'0'0'376'0,"0"0"0"32,0 0 48-32,0-3-144 15,0 3 32-15,0 0 104 16,0-4-8-16,0 1-144 0,0 3-8 0,0-3-56 16,0 1 0-1,0 2-72 1,0 0-64-16,0-4-40 15,0 4-16-15,0-2-8 0,0 2 32 16,0 0 8-16,0 0 40 16,0-5 72-16,0 5-16 0,0 0-39 15,0 0-49 1,-4-2-8-16,-1-2-40 16,2 1-40-16,-5-2 40 15,0 0-32-15,-1-1-41 0,2 3 1 16,-1 0-40-16,0 0 72 15,0 0-16-15,0 3-56 0,0 0 56 32,-3 0 24-32,2 0 32 15,1 0-8-15,0 0 8 0,5 0 0 16,3 0-8-16,-4 0 0 16,-1 0-24-16,5 0 32 0,0 0 0 15,0 0 0-15,-4 0-8 16,0 0 8-16,0 0 0 31,-3 6 40-31,-6 4 40 0,-2-1 16 16,-2 3 32-16,-2-1-48 15,2 1-32-15,2-2-40 0,6-5 0 16,2-1-8-16,3-1 8 16,4-3-8-16,0 0 8 15,0 0 24 1,0 0-32-16,0 0 0 0,0 0 0 15,0 4-24-15,-4-4 24 16,4 3 0-16,-4 0 49 0,0-3-41 16,4 3-8-1,0-3 8-15,0 0 40 16,0 0 0-16,0 0 32 16,0 0-8-16,0 0-16 0,0 0-16 15,0 0-40-15,0 0 56 16,0 0-16-16,0 0-32 0,0 0 16 15,0 0-24-15,0 0 0 32,0 0-8-32,0 0 0 0,0 0 8 15,0 0 8-15,0 0 0 16,0 0-8-16,0 0 0 0,0 0 8 16,0 0-8-16,0 0 0 15,0 0 0-15,0 0 0 31,0 0-8-31,0 0 8 0,0 0 8 16,0 0 0-16,0 0-8 16,0 0 0-16,0 0 8 0,0 0-8 15,0 0 0-15,0 0 24 32,0 0 8-32,0 0-24 0,0 0 64 15,0 0 16-15,0 0 0 0,0 0 64 16,8 0-24-16,0-3-56 15,-1-3-72-15,2-5 0 0,3-1-40 16,-5 2-16 0,10-6 16-1,-6 4-8-15,2-4-120 16,2 0-16-16,-3 4 64 0,0 2 64 16,-4 4-16-16,-4 6 16 0,-4-4 0 15,4 4 56-15,-4 0 0 0,0 0-24 31,0 0 24-31,0 0 24 16,0 0-24-16,0 0 32 16,0 0-8-16,0 0-24 0,0 0 8 15,0 0 56-15,0 0 88 0,0 0-32 16,0 0-48-16,0 0-40 16,0 0-32-16,0 10-8 31,-4 6-16-31,0 13 24 0,-7 3 80 15,-2 12 128-15,-2 3-8 16,-6 10-128-16,2 0-64 0,-1 4 56 16,3-4-64-16,-2-5 8 15,7-8-8-15,0-6 32 32,4-7-32-32,4-2 0 0,0-13 0 15,0-4-8-15,4-5-104 0,0-7-192 16,4 0-144-16,12-12-321 0,4-8-343 15</inkml:trace>
  <inkml:trace contextRef="#ctx0" brushRef="#br0" timeOffset="83368.83">26674 10474 1600 0,'0'0'784'0,"-15"0"-352"16,-5 0-264-16,-8 0-48 31,0 7 64-31,-4 5-8 0,0 1 72 0,4 3-64 16,4 6-112-16,1-3 24 15,2 3 0-15,5 0 24 16,8 7 96-16,-3-7-112 0,7 3-32 15,4-2-47 1,0-4 47 0,0-7-24-16,0 1 40 0,11-4 32 0,1-2 8 15,8-1 0 1,1-6 8-16,7 0-48 0,3 0 0 16,1 0-32-1,0 0-32-15,-4-15-24 16,-9-1-56-16,5-3-72 15,-12-7 0-15,1 1-80 0,-10-10 16 16,1 3-225-16,-4-3 105 16,0 0-32-16,0 1 104 15,-4 2-16 1,-12 10 224-16,4 5 32 16,1 12 0-16,-2 1-32 0,-2 4-72 15,7 0-216-15,0 0-16 16,0 6-136-16,4 4-488 0</inkml:trace>
  <inkml:trace contextRef="#ctx0" brushRef="#br0" timeOffset="83877.35">27041 10471 1248 0,'0'-3'1024'0,"-4"3"-384"15,-7 0-200-15,-2 0-112 16,1 0-232-16,-8 3-88 0,0 16 16 31,-3 6 152-31,-5 7 48 16,0 3 160-16,0 9-55 0,4 1-161 15,4-7-80-15,8 0-56 16,4-7 72-16,8-2-104 16,0-4 96-1,12-6-24-15,8 1 16 16,4-10-32-16,8-1 8 0,4-6 64 16,3-3-40-16,6 0-24 15,-10-10-24-15,5-8-8 16,-8-11-32-16,0 0-32 0,-12-6-40 15,-1 0 0-15,-6-2 24 32,-10-1-56-32,-3 2 32 0,0 2-88 15,0 5-88-15,-3 3 72 16,-14 7 48-16,2 7 96 0,-5 2-225 16,-1 7-79-16,2 3-96 15,3 0 16 1,0 0-128-16,8 0-184 15,4 7-264-15</inkml:trace>
  <inkml:trace contextRef="#ctx0" brushRef="#br0" timeOffset="84546.12">27443 10674 872 0,'0'0'1216'31,"0"0"-352"-31,0 0-136 0,0 0-40 16,0 0-239-16,0 0-105 16,0 0-24-16,0 0-184 15,-7 0-136-15,-10 0-88 0,2 0 88 16,-9 0 0-16,3 7 32 31,2 8-32-31,-1 1-40 0,4 6-16 16,8-6 56-16,4 3-40 15,4-3 8-15,0 0 24 0,0-6-56 16,12-1 64-16,4-3 40 16,8 0 24-16,-4-6-64 15,3 0-88 1,1 0-152-16,-7-8 16 0,-6-5 23 15,-3-6 97-15,5-1 8 16,-9 5 96-16,-4-1 0 16,3 0 0-16,1 6 40 0,-4 1 96 15,0 9 1 1,0-3-1-16,0 3-80 16,0 0 8-16,0 0-64 0,0 0-48 15,0 0-16-15,0 12 64 16,0 4 0-16,0 3 40 15,0 7 40-15,4-1 48 0,-4 0 40 32,4 7 0-32,-4-3 8 15,4 2 8-15,-4 4-48 16,0-3-48-16,0-3-8 0,0 0 0 16,-4-7 8-16,-8 0-80 0,-8-3 0 15,-4-3 0-15,-8-7 96 31,0-3-72-31,-3-2 0 16,-5-4-16-16,4 0-16 0,8 0-104 16,8 0-168-16,-4 0-416 15,9 0-753-15</inkml:trace>
  <inkml:trace contextRef="#ctx0" brushRef="#br0" timeOffset="85757.55">26427 11595 256 0,'4'0'1072'16,"0"-3"-784"-16,1 0-184 31,-5 3 48-31,4 0-8 16,-4-4-8-16,0 2 352 0,0-3 16 15,0-1-224-15,0 3-112 16,0 1 144-16,0-5-16 0,-4 7-88 16,-1-3-168-16,-3 3-40 31,4-4 0-31,-7 1 24 0,-2 0-24 16,-2-3 0-16,-1 2 0 0,-4-2 0 15,0 0 40-15,0 0-32 16,0-1 144-16,0 1-7 0,-8 0-89 15,4 2-48 1,0 4-8 0,1 0 8-16,-5 0 0 15,4 7 24-15,0 9 16 0,-1-1-48 0,6 8 8 16,-1-2 40 0,1 5-8-16,2 3-32 15,9 0 96-15,1 2 24 16,2 8-80-16,5-7 8 15,0-1-16-15,0 0-32 16,9-6-8-16,10 2 0 0,9-12 72 16,8 1 8-16,4-6-8 0,0-4-24 31,3-6 8-31,5 0-32 16,-8 0-16-16,4-10 56 15,0-9 0-15,-5-6-32 0,2-7 0 16,-2-6 24-16,-3-6-56 15,-8-1 0-15,-4-2-32 0,-5 5-8 16,-10-3-72-16,-5 8 56 31,-4 2 48-31,0 7-136 16,0 5 40-16,-8 7 16 0,-4 7 48 16,-4 2-88-16,-4 7-168 15,4 0 0-15,-4 0-73 0,0 0-63 16,-4 14-80-16,12-3-728 15</inkml:trace>
  <inkml:trace contextRef="#ctx0" brushRef="#br0" timeOffset="86033.82">26627 11764 2688 0,'0'0'696'16,"0"0"128"-16,0 0 337 0,0 0-409 15,0 0-368-15,0 0-16 16,0 0-128-16,0 0-240 15,0 0-48-15,4 0-488 0,4 0-440 32,-1 0-713-32</inkml:trace>
  <inkml:trace contextRef="#ctx0" brushRef="#br0" timeOffset="86360.94">26961 11512 1568 0,'0'0'560'0,"0"0"-456"16,0 16 304-16,0 6 72 0,0 11-8 15,-12 7 120-15,-8 11-39 16,1 7-113-16,-5 2-248 16,3-3-104-1,2 0-32-15,10-10-40 16,2-9-16-16,-1-6 40 0,8-3-40 16,0-13 0-16,0-6-88 15,0-4-304-15,0-6-649 16,0 0-479-16</inkml:trace>
  <inkml:trace contextRef="#ctx0" brushRef="#br0" timeOffset="86798.26">27320 11506 2088 0,'-12'25'384'16,"-4"11"216"-16,-8 1 8 16,1 10-72-16,-2 2-160 15,1-8-135-15,9-4-137 0,2-7 152 16,2-8-80-16,11-6 24 15,-4-11-40-15,4-1-40 16,0-4-48 0,0 0 8-16,0 0 8 15,0 0 16-15,0 0 48 0,19 0 16 16,5-12-88-16,12-5-80 16,5 2 0-16,2-1-96 15,0-1-96-15,-11 8-64 0,-4 4-48 31,-8 5-32-31,-8 0 48 16,-3 0-112-16,-9 0-121 0,0 0-191 16,0 0-192-16,0 0-80 15,-5 0 32-15</inkml:trace>
  <inkml:trace contextRef="#ctx0" brushRef="#br0" timeOffset="87013.69">27292 11846 848 0,'0'9'552'16,"0"4"192"-16,0 0 16 15,0 6-168-15,0-4-112 16,0 2-88-16,12-2-71 16,0 2-129-16,8-5-104 15,0-3-88-15,4-3-16 0,7-2-144 31,18-4-401-31,-10-4-383 16,1-9-1280-16</inkml:trace>
  <inkml:trace contextRef="#ctx0" brushRef="#br0" timeOffset="87375.72">27703 11776 1912 0,'0'-4'1408'31,"0"1"-800"-31,-5 3 193 15,-3-2-169-15,4-1-264 0,1 3-160 16,-5 0 88-16,3 0 32 16,1 0-48-16,4 0-112 15,0 0-120-15,-4 0-40 0,4 21-8 32,-3 8 184-32,3 8-56 0,-4 12-24 15,4-5-64-15,0 3 0 0,0-5 0 16,0-1-16-16,0-6-16 15,0-3-8-15,0-7 0 16,0-2 0-16,-8-4 32 16,-5-6-24-1,6-4-8-15,-9-2 32 0,-4-5-32 16,-8 2-8-16,-4-4-80 16,-7 0-144-16,-2 0-200 0,1 0-240 15,-12 0-176-15,9 0-337 16,11 0-1519-16</inkml:trace>
  <inkml:trace contextRef="#ctx0" brushRef="#br0" timeOffset="90269.08">25626 10909 24 0,'0'0'232'15,"0"0"-8"-15,0 0 8 16,0 0 120-16,0 0 96 16,0 0 160-16,0 0 32 0,-3 0-48 15,3 0-80-15,-4 0-136 16,4 0-200-16,-4 0-72 0,4 0-24 31,0 0-40-31,-4 0-40 16,4 0-40-16,-5 6 0 15,-3 7 32-15,1 6-16 0,-5 3 16 16,4 10 8-16,0 4 96 0,8 8 49 16,0 6-49-1,0 4 152 1,0 7-112-16,0 2-40 0,8 0-64 15,0-2 0-15,0-1-8 16,0-3-8-16,-1-3-16 0,2-3 32 16,-5-3-24-16,-4-4-8 15,4-2 8 1,-4-1 0-16,4-3-8 16,-1 3 8-16,-3-6 0 0,0-1-8 15,4-4 8-15,0-1 0 16,-4-8-8-16,4-5 0 0,1 0 8 31,-5-3-8-31,0-4 0 16,0-2 0-16,4-4 8 0,-4 0-8 15,0-3 0-15,0 0 0 16,0 0 8-16,0 0 56 0,0 0-16 16,0 0 0-16,4 0-16 15,-4-13-24-15,0-2-8 31,0-11 0-31,3 1 0 0,-3-10-8 16,4-7-72-16,-4-12-48 16,4-6-192-16,0-3-56 0,-4-10 224 15,5 3-177-15,-1-1 201 16,0-1 120-16,-1 9 8 16,1-2 0-1,-4 9 24-15,0 8-24 0,0 4 64 16,0 11 40-16,0 12 80 15,0 5-7-15,0 3-113 0,-4 3 40 16,4-2-16-16,-7 6 0 16,3-4-64-1,4 7-16-15,-5-3 16 16,1-1-8-16,0 4 8 16,0 0-16-16,4 3-8 0,0 0 0 15,-3 0-32-15,-1 0-88 0,-5 9 32 16,1 10 80-16,-3 3 8 31,-2 1 0-31,2-1-8 16,3-3 8-16,4-2 0 0,0-12 0 15,4 2-8-15,-5-7-80 0,5 0 56 16,0 0 32-16,-3 0 48 16,3 0 48-16,0-7-40 31,-4-9 8-31,4 6-16 0,-4-2-8 15,4 3-40-15,0 2 8 16,0 7 16-16,0-3-24 0,-4 3 0 16,4 0 0-16,0 0-48 15,0 0-24-15,-4 0 16 32,4 3 0-32,-4 20-72 0,4 8 96 0,0 17 32 15,0 9 48-15,0 10 24 16,0 3-40-16,0 6 48 15,0 6-8-15,0 7 16 0,0 0 32 16,4 0-72 0,4-3-16-1,0-10-32-15,4-13 16 0,-4-9-16 16,-1-12 8-16,-3-10-8 0,5-10 16 16,-5-9 40-16,-4-4-8 0,4-9 8 15,-4 0 72-15,4 0 48 31,-4 0 56-31,0 0 56 16,0 0 24-16,0 0-16 0,0-13-104 16,0-3-160-16,0-5-16 15,0-8-16-15,-8-7-72 0,-1 3 72 16,5-9-48-16,0-6-64 31,1-4 48-31,3-1 56 0,-8-1-24 16,4 3-8-16,0 13 32 15,-4 9-128-15,-4 4-32 0,0 3 56 16,-4 0 56-16,4 0 56 16,0-1 0-16,0 2-8 31,0-2 8-31,8 1-32 0,0-1 32 16,0 4 0-16,4-3 0 0,0 3 8 15,0 0 0-15,-4 3 0 0,4 0-8 16,-4 1-56-16,4 5 56 15,-7 7-32 1,7 3-32 0,-5 3-112-16,5 22 24 0,-4 17 112 15,4 8 40-15,0 14 0 0,0 3 0 16,0 5 8-16,0 1 0 16,0 1 32-16,4-2-32 0,-4 2 0 31,5-5-8-31,-5-1 8 15,4-2 24-15,-1-9-32 0,1-10 8 16,0-9-8-16,4-6 0 16,-4-12 0-16,-4-7 8 0,5-4 72 15,-2-6-8-15,1 0-24 32,-4-3 24-32,0 0 80 0,0 0-16 15,0 0 32-15,0 0-56 16,4 0-32-16,0-6-80 15,-4-1-96-15,4 1 8 0,0 0 80 16,-4 3 0-16,5 3 0 31,-5 0 8-31,0 0-32 0,0 0-40 16,3 0-16-16,1 0-8 0,0 0 48 16,4 0 40-16,0 0-64 15,-4 0-136-15,4 0-88 0,-4 0-72 16,0 0-192-1,0 0-441 1,0-10-1199-16</inkml:trace>
  <inkml:trace contextRef="#ctx0" brushRef="#br0" timeOffset="91793.39">25149 12128 1392 0,'0'0'1080'0,"0"0"-816"15,4 0-160-15,7 0 16 16,6 13-40-16,-2-1 64 16,-2 1 88-16,-2 6 112 0,5 4-40 15,4 2 184-15,0 7-39 16,3 3-113-1,10 4-32-15,3-2-96 0,0 1-112 16,-1-3-56-16,-3-3-8 16,-4-7-32-16,-4-3 0 15,-4-6 8-15,-4 0-8 0,-4-7 8 0,-4-2 0 32,-4 0-8-32,-4-4 0 15,0-3 104-15,0 0 0 0,0 0 80 16,0 0-8-16,0 0 40 15,0 0-32-15,0 0-48 16,0 0-56-16,0-14-32 0,0 2-48 31,-4-7 0-31,-1-3-32 0,-2-4 32 16,3 1-64-16,4 0-16 16,0 3 48-16,0 3 8 15,0 3-144-15,0-4-24 0,8 4 64 16,-5 7 32-16,-3-4 32 31,0 0-80-31,0 4-16 0,0 6-72 16,0-3-56-16,-3 2 96 15,-5 1 136-15,4 3 48 16,-4 0 0-16,0 0-48 0,-4 0 8 0,0 0-48 16,-4 0 56-1,1 0 40 1,-2 0-8-16,13 0 8 0,0 0 0 15,1 0 0-15,3 0 0 16,0 0-8-16,0 0 8 16,0 0-8-16,0 0-24 0,0 0-8 15,7 7 16 1,5 2 24-16,-3 4 8 16,6 2 40-16,5-2-16 0,0 4 8 15,0-9 8-15,0 6-8 16,-1-11-40-16,5-3 0 15,4 0 8-15,4 0 24 0,4-3-32 32,-4-14 0-32,8 5 0 0,-13-1 0 15,-2 3 8-15,-9 1-8 16,-8 6 0-16,-8 3 8 16,0 0 152-16,0 0-40 0,-4 0 0 15,-9 0 32-15,-10 0-96 31,-5 3-24-31,-4 6-32 0,-3 4 8 16,-6 4 0-16,1-5 24 16,5 3-32-16,3 2-40 15,8-4 32-15,8-4-56 0,8-3-40 16,4-3-48-16,4-3-32 16,0 0-8-1,0 0 32-15,0 0 64 0,16 0 32 16,7 0 24-16,9-12 40 15,9-7 0-15,2 0-96 16,-3-4-345-16,0-2-47 0,-4-4 208 16,-8 7 48-1,-9 6 192-15,-6 4 40 16,-6 6 264-16,-7 2 120 0,0 4-8 16,0 0-88-16,0 0-280 15,-7 0 16-15,-10 0-24 16,-6 6 8-16,-1 7-8 0,-12 0 40 31,0 6-32-31,0-3 32 16,0 4 1-16,4-2-33 0,1 4-8 15,7-6 0-15,4 0 0 16,0-4-41-16,12-2-47 0,1 0-96 16,7-7-80-16,0-3-96 31,0 0 64-31,15 0 208 15,9 0 88-15,0-7 32 0,8-9 16 16,-5-3-40-16,6 1-8 16,3-4 0-16,-5-1 0 0,-6 1 0 15,-2 6 0-15,-7 0 0 16,-8 7 40 0,0 2 80-1,-5 4 24-15,-3 3-8 0,0 0-8 0,0 0-128 16,0 0-24-1,-7 0 16-15,-5 0-24 0,0 10 8 16,-12 5-16 0,4-2-488-16,0 0-888 15</inkml:trace>
  <inkml:trace contextRef="#ctx0" brushRef="#br0" timeOffset="93817.99">25181 12753 784 0,'0'0'1160'15,"0"0"-672"-15,0 0-184 16,0 0 160-16,0 0-128 0,4 0-80 31,-4 0 0-31,0 0 64 16,0 0-40-16,0 0-127 0,0 0-49 16,0 0-48-16,0 0-32 15,0 0-24-15,0 0-48 16,0 0-8-16,0 7 56 0,0 2 24 31,0 11 72-31,0-1 72 16,0 9 16-16,0 4-48 0,0 6-72 15,-4 0-40-15,4 1-16 0,0-8 0 16,-9 4 16-16,9-6-16 16,-8-4-8-16,4-3 0 15,-3-6-8 1,-2-4-24-16,5-7 32 15,0 1 32-15,4-6 0 0,0 0 0 16,0 0 24-16,0 0 0 16,0-6-56-16,0-11-8 15,8-12-136-15,5-5 8 16,-2-8-144-16,9-3 104 16,1-2-249-16,-2 3-39 15,-3 6 344-15,0 6 64 0,-4 10 56 16,0 9 0-16,3 4 8 15,-2-1 16-15,2 6 8 16,-2 1 16 0,2 3 0-16,-2 0 32 15,-2 0 120-15,-3 7 32 0,-4 8-103 16,1 8 15-16,3 6-16 16,-5 3-24-16,1-1 48 15,-4 2-48-15,0-6-32 0,0 2-40 31,0-3-24-31,0-4 0 16,0-3 0-16,0-3 0 0,0-7 0 16,0-3 0-16,0-2-8 15,0-4 0-15,0 0-32 16,4 0-24-16,5 0 0 0,-1 0-32 31,7-13 56-31,1-6 8 0,4-3-40 16,-4-5 16-16,1 2-112 0,-2-2 24 15,1 2 88-15,-4 2-8 16,3 4-24-16,-2 6-97 16,-5 4 81-16,-1 5 48 15,2 4 24-15,-5 0-16 16,-4 0-16-16,4 4 48 16,-4 11 8-16,4 4 64 0,-4 0 24 15,3 6-16-15,-3-6 16 16,0 4-48-16,0-7 8 15,0 0-40 1,0-7-8-16,0 1 16 16,0-4-16-16,0-3 0 15,4 0 0-15,0-3-360 0,5 0-304 16,-1 0-648-16</inkml:trace>
  <inkml:trace contextRef="#ctx0" brushRef="#br0" timeOffset="94582.74">26152 12865 24 0,'0'-7'1384'16,"-11"1"-968"-16,-6 0-72 16,2 3 264-1,2-1-440-15,-2 4-104 16,-5 0-32-16,0 0-32 0,-8 7 64 16,0 9 8-16,-7 3 120 0,3 6-24 15,-5 3 64-15,14-2 24 16,3 5 48-1,3-1-56-15,14-2-79 32,3-6 55-32,0-3-112 0,3-3-16 15,14-6-8-15,3-1 24 16,-1-9 72-16,5 0 80 16,4 0-88-16,4-9-64 0,0-4-40 15,8-6-40-15,-5-3-32 16,6 0-200-16,-9-4-152 0,0-2 16 15,-8-7 72-15,-5 0 152 16,-3-3 56-16,-8-4-32 31,-4 8 24-31,-4-2 16 0,0 14 40 16,0 3 8-16,0 13 112 16,0 2 40-16,-4 4-112 0,0 0-32 15,-3 7-8-15,-6 15 40 16,5 10-8-16,1 0 48 0,-6 6-80 15,9 3 88-15,4 4-48 16,0 6 8 0,0 2 56-16,4 8-32 15,12 2-8-15,0 7-24 0,-4 0-32 16,0-6 16-16,-4-7-8 0,-3-7-16 16,-5-9 8-16,0-9-8 15,0-10-8 1,-5-5-8-16,-11-9 16 15,-8-1 104-15,-4-7 8 16,-8 0-64-16,-3 0-40 0,-2-7-8 16,2-1-144-16,7-5-16 15,8 1-136-15,-4-2-48 0,12 4-545 32,0 4-1903-32</inkml:trace>
  <inkml:trace contextRef="#ctx0" brushRef="#br0" timeOffset="95975.28">24837 13855 160 0,'0'0'1168'0,"0"-6"-760"16,-4 3-144-16,-3-3 312 16,-1 2-168-1,0-2-96-15,0-1-48 0,0 0-16 16,-4 5-24-16,0-4-32 15,0 3-8-15,4 0-16 16,-4-1-96-16,0 1 49 0,-4 3 31 16,0 0-24-16,0 0-24 0,-3 0-64 15,-2 0-32 1,6 0-8-16,-5 7 8 16,3 5-8-16,-2 4-40 15,-1 3 32-15,0 3 8 16,0 1 0-16,4 2-8 0,0 0-56 15,8 1 32-15,0-1 32 16,4 1 32 0,4 2 128-16,0-3-56 15,0 1-32-15,0-1-32 16,0-3-8-16,12 1 0 0,4-2 16 16,-4-4 16-16,8-4 0 15,0-4 16-15,3 1-24 0,1-4-8 31,8 0 24-31,4-6-8 16,1 0-16-16,2 0-40 16,1 0 48-16,-4-12-24 0,-5-4-32 15,1 0 0-15,-4-6 40 16,-4-4-40-16,-3-6 0 31,-6 1 8-31,-2-4 40 0,-6-4-48 16,-7-1 0-16,0-2-40 0,0 4-64 15,-4 3-48-15,-12 3-72 0,1 7 136 16,-6 3 80-16,6 5-40 16,-5 5 8-1,3 3-72-15,-2-1-112 16,2 8-80-16,10-2-81 0,-5 4-79 16,0 0 40-16,0 6-144 15,0 11-384-15,4-5-400 0</inkml:trace>
  <inkml:trace contextRef="#ctx0" brushRef="#br0" timeOffset="96302.89">25157 14191 1552 0,'0'0'2536'0,"3"0"-2072"15,-3 0 177-15,0-5 263 16,0 2-504-16,0 3-320 0,4-4-32 15,0 2-48-15,-4-3-136 16,4 3-176 0,5-4-168-1,-9 0-392-15,4-5-793 0</inkml:trace>
  <inkml:trace contextRef="#ctx0" brushRef="#br0" timeOffset="96733.69">25463 13798 1224 0,'0'0'960'0,"0"0"-720"31,0 0-152-31,0 0-8 0,0 10 104 16,0 9 296-16,0 6 160 15,0 7-40-15,0 9-103 0,-7 4-89 16,-2 8 16-16,1 5-288 15,-3 0-32-15,7-8-72 16,-5-3 24 0,5-6-48-16,0-6 0 0,1-8-8 15,-1-8 0-15,4-5 0 0,0-3-48 16,0-5-216-16,0-6-168 0,0 0-272 16,7-17-289-16,10-8-463 15</inkml:trace>
  <inkml:trace contextRef="#ctx0" brushRef="#br0" timeOffset="97237.35">25881 13605 2144 0,'0'9'704'0,"0"7"-544"0,0 9 72 15,-8 10 16-15,-3 3-104 16,2 6-48-1,-6 7 176 1,3-3-88-16,-8 0-32 0,8-1-40 16,-8-5 32-16,4-4-72 15,4-7-31-15,4-5-33 0,0-4 0 0,8-8-8 16,0-6 0-16,0-2 0 31,0-6 0-31,0 0 0 16,0 0 56-16,0 0 88 0,0 0-16 15,8-2-56-15,4-8-32 16,8-6-8-16,8 0 16 0,4 1 8 31,4-8 0-31,3 4-8 16,-3 0-8-16,-8 7-8 0,-4 2 0 16,-12 1-32-16,-4 5 0 15,-4 1 0-15,-4 3-320 0,0 0-529 16,-12 0-295-16</inkml:trace>
  <inkml:trace contextRef="#ctx0" brushRef="#br0" timeOffset="97468.74">25802 14094 1144 0,'0'9'880'15,"8"0"-240"-15,0 4-48 0,4 1 72 16,0-2-64-16,-1 1-215 16,2-5-81-16,-2-1-8 15,2-3-120-15,-2-1-88 0,1-3-88 0,1 0 0 32,6 0-352-32,1 0-673 15,0-3-1255-15</inkml:trace>
  <inkml:trace contextRef="#ctx0" brushRef="#br0" timeOffset="97956.29">26120 14030 2952 0,'0'0'1352'15,"0"-3"-927"-15,0-1 335 0,-7 4-128 16,-1 0-296-16,3 0-240 31,-6 0-56-31,-5 0-40 0,-4 10-8 16,0 9 0-16,-3 6-48 15,-2 1 8-15,9 3 8 16,8 3-24-16,4-5 64 0,4 0 0 16,0-9-40-1,16-2 40-15,4-6-8 16,4-4 8-16,4-3-8 0,-5-3 8 15,-2 0 0-15,-1 0 0 16,-5-3 0-16,-6 3-8 16,-1 0 8-16,-8 0-32 0,0 0-64 15,0 0-32 1,0 16 8-16,0 9 120 16,-8 10 56-16,-1 7-24 15,-2 2-24-15,3 7 32 16,-4 0-8-16,0 0-24 0,4-4 24 15,-4-3 8-15,0-4-40 0,0-7 8 32,-8-10-8-32,0-7-8 0,-4-6-24 15,-4-8-16-15,1-2-256 16,-14-26-320-16,10-7-537 16,6-9-1727-16</inkml:trace>
  <inkml:trace contextRef="#ctx0" brushRef="#br0" timeOffset="98633.24">26463 14465 2032 0,'0'0'1456'0,"0"0"-952"16,0 0-72-16,0 0-31 15,0 0-281-15,13 9-40 0,-6 1 192 16,9 6 80 0,0 2 0-16,0-1-40 15,-4-1-112-15,4-3-80 0,-4-5-64 16,-8-1-56-16,4-3 0 16,-8 2-96-16,0-6-296 15,0 2-168-15,0-2-176 0,0 0-785 31,-8 0-1759-31</inkml:trace>
  <inkml:trace contextRef="#ctx0" brushRef="#br0" timeOffset="98865.63">26599 14372 1624 0,'-9'0'840'0,"-6"11"-624"0,-5 8 368 16,-4 6 24-16,-8 3-256 31,-4 4-16-31,-4 3 1 0,5 1-113 16,-1-5-80-16,8-2-40 0,8-4-104 15,8-6-176-15,12 0-288 16,0-7-529-16,0-5-751 0</inkml:trace>
  <inkml:trace contextRef="#ctx0" brushRef="#br0" timeOffset="99538.04">27005 14177 1392 0,'0'-11'312'15,"0"5"8"-15,-7-3 128 0,-10-1-112 16,-3 1-32-16,1 2 128 31,-6 1-272-31,5 3-88 16,-3 3-24-16,-5 0 64 0,0 0 48 16,-4 6 120-16,8 11 0 0,-4-3-63 15,4 10-89-15,9-3-72 0,2 2-56 16,5-8-8-1,4 1 8 1,4 0 104-16,0-7-96 16,0 4 48-16,17-6 8 0,-6 3 32 0,5-8 8 15,0 1 8 1,8-3-48-16,-4 0-8 0,4 0-40 16,4 0-16-1,0-5-136-15,-4-5-80 16,0 0-64-16,-9 0 104 15,2 7 112-15,-9 0 64 0,-8 3 0 16,0 0 112-16,0 0 48 16,0 10-128-16,0 9 256 0,0 9 120 31,-4 8-128-31,-5-2-88 16,1 1 8-16,1 0 0 0,3-6-104 15,-4-1-56-15,3-6-32 16,1-9 24-16,0-1-32 0,1-5-48 15,3-3-360-15,0-4-312 32,0 0-473-32,0-4-1319 0</inkml:trace>
  <inkml:trace contextRef="#ctx0" brushRef="#br0" timeOffset="99798.91">27097 14465 2048 0,'0'0'2689'0,"0"0"-1873"15,0 0 248-15,0 0 88 16,0 0-592-16,0 0-432 0,0 0-128 15,0 0-392-15,0 0-360 16,4 0-288-16,0-13-352 0,3 4-1905 16</inkml:trace>
  <inkml:trace contextRef="#ctx0" brushRef="#br0" timeOffset="100341.54">27443 14106 2456 0,'-15'-6'424'0,"-9"0"56"16,0-1 96-16,-8 4-296 15,-4 3-160 1,4 0-112-16,0 10 16 15,1 12-8-15,6 3 48 0,9 6 128 16,8 5 9-16,8-1-65 16,0-1-32-16,17 5 32 0,15-4 16 15,3-3 72 1,5-1 8-16,4-2-80 16,-8-1-88-16,-4-2-8 15,-13-5 0-15,-3 0-16 0,-12-2 0 16,-4-5 8-16,0 5 56 31,-11-5 112-31,-13 2-104 16,-8-4-112-16,-4-5 0 0,0-4-64 15,0-3 24-15,0 0 32 0,8 0 0 16,13-10 8-16,2-9 0 31,13 3 56-31,0-3-8 16,5-2 16-16,18-2-64 0,9 0 8 15,5 1 24-15,2 3-24 16,-3-3 32-16,3 3-32 0,-3 0-8 16,1 3 0-16,-2-7-40 15,-3 2-48-15,-8-2-352 16,-4-5-336-16,-8 2-585 0,-12-5-39 16,0 9 232-1</inkml:trace>
  <inkml:trace contextRef="#ctx0" brushRef="#br0" timeOffset="100537.01">27578 14177 840 0,'0'0'824'16,"0"0"-448"-16,0 6 344 15,0 16 112-15,-3 13 80 16,-5 9-103-16,0 11-201 16,0 1-216-16,0-2 8 0,0 0-184 15,0-10-128-15,1-5-48 16,-2-11-40-16,-3-2-8 15,8-11-312 1,-8-5-488-16,4-3-553 16,-3-7-1495-16</inkml:trace>
  <inkml:trace contextRef="#ctx0" brushRef="#br0" timeOffset="101477.39">26495 14360 64 0,'0'4'1600'0,"4"4"-1144"16,1-1-32-16,2 3 40 15,-3-1-104-15,4 1-136 16,0 0-32-16,-4-7 8 0,-4 3 0 31,0-3-32-31,0-3-80 16,0 0 16-16,0 0-24 0,0 0-80 16,0 0-88-16,0 0-600 0,-12 0-600 15,4 0-1271-15</inkml:trace>
  <inkml:trace contextRef="#ctx0" brushRef="#br0" timeOffset="101720.73">26435 14398 416 0,'5'7'816'0,"-1"-4"-240"15,0 10 120-15,3-1-32 16,5 4-208-16,0-3-8 0,4 2-40 16,-7-2-119-16,2 0-153 0,-3 2-88 31,0-5-48-31,0 1 0 16,-4 1-305-16,0-3-559 15,-4-3-1216-15</inkml:trace>
  <inkml:trace contextRef="#ctx0" brushRef="#br0" timeOffset="102503.65">25447 15246 2080 0,'0'3'1016'0,"0"0"-1008"16,-4 4 24-16,0-1 160 15,0-3-72-15,1 1-24 16,3-2 256-16,0-2 360 0,0 0-55 15,0 0-129-15,0 0-152 16,3 0-176 0,13 0-128-16,12 5-16 15,9-3 40-15,10-2 32 16,5 0-24-16,4 0-24 0,-13 0-32 16,-7 0-48-16,-12 0-64 15,-4 0-312-15,-16 0-440 0,-4 0-857 31,0 3-1415-31</inkml:trace>
  <inkml:trace contextRef="#ctx0" brushRef="#br0" timeOffset="102703.11">25467 15491 2600 0,'16'0'736'0,"8"2"0"16,0-2 73-16,4 0-289 16,0 0-312-16,-4 0-152 15,-1 0-56 1,14 0-48-16,-5 0-552 0,-9-9-1017 16</inkml:trace>
  <inkml:trace contextRef="#ctx0" brushRef="#br0" timeOffset="103064.87">26156 15074 1920 0,'-4'26'768'0,"-3"6"-320"15,-5 8 176-15,3 9 104 0,5 4-215 16,-3 2-153-16,7-1-80 0,0-7-136 15,0-5-88-15,0-5-24 16,0-5-32 0,0-10 0-1,0-2-48-15,-4-1-288 0,4-6-481 0,0-10-511 16</inkml:trace>
  <inkml:trace contextRef="#ctx0" brushRef="#br0" timeOffset="103281.31">26479 15500 4472 0,'0'-3'1329'0,"0"-1"-873"15,0 2 280-15,0-2-648 0,0 1-88 16,0-9-456-16,0 2-144 16,4-3-1057-16</inkml:trace>
  <inkml:trace contextRef="#ctx0" brushRef="#br0" timeOffset="103798.09">26850 15177 2712 0,'0'-11'960'15,"0"6"-784"-15,-13-5 104 0,-10 3 32 16,-1 4-248-16,-8 3 153 0,0 0-89 16,-7 10 184-16,2 16 64 15,2 8-112-15,3 10 112 32,0 5-88-32,12 5 32 0,4-4-24 15,12-3-104-15,4-5-112 16,0-2-8-16,12-7-8 0,20-5 0 15,0-2 0-15,12-10 8 16,7-7 24-16,9-6 8 31,0-3 80-31,-4 0 32 0,0-15-96 16,-17-7 8-16,-7-7 48 16,-8-3 16-16,-12-13-104 0,-7-2-40 0,-5-4-48 15,0 1-368-15,-17 5 96 16,-3 8 48-1,-8 10 8 1,9 8-120-16,-9 13-232 0,0 6 24 0,4 0-208 16,4 10-8-16,4 12-417 15,12-7-1343-15</inkml:trace>
  <inkml:trace contextRef="#ctx0" brushRef="#br0" timeOffset="104307.75">27204 15589 1888 0,'0'0'1344'0,"0"0"-848"0,0 0 384 16,0 0-95-16,0 0-369 15,0 0-128-15,0 0 32 0,0 0 104 16,0 0 112-16,4-3 160 15,1-13 24-15,-1-6-440 32,3-10-216-32,5-12-64 0,0-4-40 15,8-3-88-15,0 4-208 0,0 2 0 16,-4 13 48-16,-9 10 128 0,2 16 120 16,-5 6-56-16,-4 0-240 15,4 6-80 1,4 13 296-1,-5 9 72-15,6 5 48 0,3 8 8 16,-1 7 72-16,6-1 160 16,3 3-24-16,7 1 40 0,6-4-48 15,2-1 40-15,5-15-96 16,0-6 96 0,-9-6 16-1,1-12 80-15,-12-7 73 0,-3 0 87 0,-6-19 16 16,-3-13-248-16,-4-9-272 15,-4-7 0-15,0-8-464 0,-12-2-248 16,-16-2-473-16,-11-13 9 31,-2 15-152-31,6 14-1337 0</inkml:trace>
  <inkml:trace contextRef="#ctx0" brushRef="#br0" timeOffset="113339.3">2872 15351 408 0,'0'38'1096'15,"0"13"-248"-15,0 2-88 16,0 8-360-16,0 0-128 0,0-8-64 15,0-2-16-15,0 0-120 16,0-6 64-16,0-8-8 0,0-2-56 31,0-10-40-31,0-6-32 16,0-6 16-16,0-13-16 0,0 0-72 16,0-6-272-16,0-13-1384 0</inkml:trace>
  <inkml:trace contextRef="#ctx0" brushRef="#br0" timeOffset="113746.76">2908 15300 1688 0,'0'0'664'15,"4"0"8"-15,4 0 112 0,0-3-216 32,8-4-175-32,11 1 63 15,6-4-56-15,11 1-224 0,4-4-24 16,-1 4-80-16,-11-1-72 16,-4 4-24-16,-12 6-360 0,-20 0-392 15,0 0-241-15,0 0-655 0</inkml:trace>
  <inkml:trace contextRef="#ctx0" brushRef="#br0" timeOffset="113976.15">2876 15561 2080 0,'8'0'848'0,"4"0"-80"16,8 0 128-1,0 0-335-15,4 0-233 16,4 0-176-16,0 0-96 0,4 0-56 16,-4 0-224-16,7 2-593 0,-7 5-503 15,-4-4-1416-15</inkml:trace>
  <inkml:trace contextRef="#ctx0" brushRef="#br0" timeOffset="114554.61">3287 15602 1320 0,'0'0'984'0,"-9"3"-528"31,-6 3 112-31,-2 1-56 15,2 8-152-15,3 1-216 0,0 7-48 16,12 5-16-16,0 3-48 16,7 4-32-16,21-3 72 0,8 0-32 15,5-6-40-15,-2-8 0 16,5-8 8 0,-16-10-8-16,0 0-24 15,-12-16-72-15,-8-15-504 0,-8-10-504 16,0-7-280-16,-16-7 856 15,-12 8 528-15,0-1 504 0,-4 11 432 16,8 2-152 0,8 13-160-1,1 5-352 1,11 11-192 0,4 4-80-16,0 2-360 0,0 0-216 0,0 0 200 15,4 0 176-15,7 8 136 16,2-2 48-16,-2 5-8 0,6 1 24 15,2 5 96-15,-3-6 168 16,0 8 64-16,-4-3 16 0,0 7 176 16,-4-4 80-16,-5 0-215 15,2-3-137-15,-1-4 72 16,0-1-120-16,-4-9-64 0,4 1-16 47,-4-3 88-47,0 0-56 15,0 0-96-15,4 0-16 0,0 0-40 16,3 0-160-16,10 0-40 16,7-12-112-16,15-1-416 15,-7 0-737-15,0 4-2047 0</inkml:trace>
  <inkml:trace contextRef="#ctx0" brushRef="#br0" timeOffset="115003.09">3828 15598 1792 0,'-8'-2'736'0,"-3"-3"-552"0,-6 5 72 0,2 0-96 16,-9 0-120-16,0 11-16 31,3 5 80-31,2 3 160 16,-1 6-56-16,8 0 32 0,8 4-32 15,4-1 40-15,0-2-184 16,0 0-8-16,20-7 32 0,0-4-39 16,8-2 23-16,4-10 0 31,4-3 16-31,3 0-32 0,9-9-8 16,-4-10-40-16,8-10 8 15,-4-6-16-15,-4-3-72 0,-13-4-96 16,-6 1-105-16,-14-1 129 15,-11 14 104-15,0 6 40 32,-8 14 184-32,-12 8 73 0,-4 0-145 15,5 11-24-15,-2 18-8 16,14 9 56-16,-1 7-8 0,8-1-32 16,0 0-48-16,12 1-40 0,16-13 24 15,15-7-32-15,49-12-256 16,-8-10 80-16,3-3-1057 0</inkml:trace>
  <inkml:trace contextRef="#ctx0" brushRef="#br0" timeOffset="116068.81">6103 15411 2072 0,'4'0'592'15,"-4"0"-432"-15,0 0 0 16,0 0 160-16,0 0-112 16,0 0 192-16,0 0 184 0,0 0-39 15,0 0-209 1,-15 0-16-16,-6 0-216 15,-7 0-104-15,-7 7 0 0,-5 15 8 16,1 0-8-16,-2 9 128 16,9-1 88-16,4 1 8 0,13-2-88 15,2-4-72 1,13-3-32 0,0-6-32-16,0 0 104 0,17-10-8 15,3-2 0-15,3-4-16 16,5 0-16-16,4 0-64 0,4-10-16 15,0-12-160-15,-4 0-192 16,-5-5 72 0,1 6-56-16,-8-1 72 15,-8 9 104-15,-7 4 160 16,-5 6 16-16,0 3 88 0,0 0 32 16,0 10-80-16,-17 8-16 15,10 4 112-15,-6 3 8 0,9 1-64 31,4-4-80-31,0-3 8 16,0-3 0-16,9-4-8 16,10 1 0-16,2-7-64 0,7 1-40 15,19-7-232-15,1 0-585 16,-5-3-759-16</inkml:trace>
  <inkml:trace contextRef="#ctx0" brushRef="#br0" timeOffset="116337.44">6558 15443 1528 0,'0'0'976'0,"0"0"-312"15,-8 0 88-15,-12 3-72 16,-1 13-207-16,-2 3-89 16,3 4-16-16,4 6-152 15,4 1-80-15,4 3 40 0,5 1-24 16,3-2-80-16,0-3-8 15,0-8-40 1,0-4 8-16,0-5-24 16,0-5-8-16,7-1-16 15,-3-4-280-15,13-2-272 0,2 0 160 16,13 0 120-16,8-2-305 16,35-26-351-16,-11 6-320 0</inkml:trace>
  <inkml:trace contextRef="#ctx0" brushRef="#br0" timeOffset="116634.65">7048 15561 1408 0,'8'-3'392'31,"-1"-4"104"-31,2 0 248 0,-5 0-88 0,-4 3-280 16,0-6 0-16,0 3 33 15,-13 0-33-15,-2 7-168 16,-5 0-160-16,-5 0-48 0,-1 3-8 15,-2 14 8-15,3 2 32 16,1 6 48-16,9 4 88 16,2-1-56-1,6-2-80-15,7 2 8 16,0-6-40-16,0-2-64 16,20-5-32-16,7-5 64 0,10-7 32 15,2-3 8-15,8 0-8 0,18-6-320 16,-10-11-585-1,-7 2-1255-15</inkml:trace>
  <inkml:trace contextRef="#ctx0" brushRef="#br0" timeOffset="116835.11">7278 15462 2104 0,'0'0'672'16,"-7"0"-496"-16,3 10 56 15,-4 11 256-15,4 5 16 0,-1 9 25 16,5-3-145-16,0 3-80 16,0-4-24-16,17-2-48 0,11-4 72 31,8-8-152-31,48-11-152 0,-13-4-216 16,0-2-1152-16</inkml:trace>
  <inkml:trace contextRef="#ctx0" brushRef="#br0" timeOffset="118918.19">14888 14236 800 0,'0'0'248'0,"0"4"-168"16,0-1 32-1,0 0 168-15,0 0 80 16,0 0 80 0,0-3-264-16,0 3-112 0,0 1 40 0,-3 2 88 15,3 3-80-15,-4 7-32 16,0 3 80-16,0 7-24 0,-4 5-16 15,4 8 88-15,0 5 56 32,-4 0-128-32,4 7 48 0,-4 0-32 15,1 0-32-15,-2 3-8 16,-3 4-31-16,5-5-33 0,-2 1 24 16,5-3-8-16,0 3-16 15,4-3-8-15,0 0 48 31,0-1-16-31,8-2-16 0,4 3-16 16,-4-4-32-16,4 1 0 16,-4-1 0-16,0 1 24 0,-4-4 0 15,8-2-32-15,-8-2 0 16,4 2 0-16,4 3 0 16,0-1 8-1,-4 0 0-15,4 5-8 16,-5-2 8-16,6 1-8 0,-5 0 0 15,-1-1 0-15,-7 0 8 0,0-2 0 16,0-1 32-16,0 0-40 16,0-2 8-1,0-4-8 1,0 7 0-16,0-8 8 0,0 8 0 0,0-3-8 16,5 2-8-16,-1 4 8 15,0-1 8-15,0 1-8 0,-4 0-24 16,0-7-24-16,0 1-16 31,0-5 0-31,0 1 40 0,0 0 16 16,0-6 0-16,-4 6-64 15,4-2-56-15,0 1-48 0,0-2-33 16,0-3 65-16,0 3-40 16,0 0 88-16,0 0 56 31,0 0-48-31,0 3 8 0,0 3-72 15,0 6 64-15,-4 1 8 16,0 3 32-16,4 0-56 0,0-4 8 16,0-2 32-16,0-1-8 15,0-3-24-15,0-1-8 16,0-7 56 0,0-1 48-16,0 0-48 0,0-3 48 15,4-1 32-15,8-2 16 16,-9 2 16-16,5-6 40 15,5 4 40-15,-10-5-8 16,5 6-96 0,0-5-32-16,1 0-8 15,-6-3 8-15,1-3 0 0,0 1-8 16,-4-9 0-16,4-2 0 16,-4 5 0-16,0-6 0 0,0 2 8 15,0 3 0-15,0-1-8 0,0 0-72 31,0-2 32-31,0-2 8 16,0 2 32-16,0 0 0 0,0-1 0 16,4 4-288-16,-4-4-1056 0</inkml:trace>
  <inkml:trace contextRef="#ctx0" brushRef="#br0" timeOffset="121687.77">14765 18062 776 0,'-8'0'496'15,"0"0"-48"-15,-3 0 240 32,6 0-152-32,1 0-264 0,-3 0-168 15,-1 0-56-15,-1 0-40 16,1 0 32-16,1 0 72 0,-5 0 80 16,7-3 88-16,1 0 72 0,4 3-40 15,0 0-23 1,0 0-105-1,0-2-128-15,0 2 16 0,0-5-72 16,0 5-16-16,0-2 16 16,0 2-8-16,4 0 8 15,5-4 0-15,6 1 0 0,2-3 0 16,2 2 8 0,1-2 0-16,4 3 0 15,1 3-8-15,-2-3 0 0,1-1 0 16,4 4 8-16,-4 0-8 15,0 0 0-15,4 0 0 16,-1 0 0-16,1 0 0 0,0 0 8 31,0 0-8-31,0 0 0 0,4 4 0 16,-8-4 0-16,8 0 0 16,-4 0-8-16,0 0-40 15,0 0 48-15,4 0-8 0,-1 0-32 16,1 0 40-16,0 0 0 31,0 0-32-31,0 3 32 16,0-3 0-16,-1 0-8 0,1 0 16 15,4 0-8-15,0 0 0 16,-1 0 0-16,2 0 8 0,-1 0-8 16,-4-3 0-16,-1-1 0 15,-6 2 0 1,-2 2 0-16,5 0 0 15,0 0 0-15,0-4 0 0,4 4 0 16,3 0 0-16,6-6 8 16,-2 3-8-16,-3-1 0 0,4 1 0 15,-5 0 0 1,-2 0 0-16,-1 3 0 16,-5-3 8-16,-3 3-8 15,4 0 0-15,0 0 0 0,4 0 8 16,0 0-8-16,3 0-8 15,-3 0 8-15,9 0 0 0,-2 0 8 32,-3 0-8-32,7 3 0 15,-2-3 72-15,6 0 32 16,2 3-32-16,-2-3-32 0,1 0-32 16,0 3-8-16,-4-3 8 0,-5 0-8 15,-3 0 0-15,1 3 0 31,-6 1 0-31,-3-1 0 16,4 3 0-16,8 0 0 0,-1-6 0 16,10 4 0-16,-2-1 8 15,5-3-8-15,4 0 8 0,0 0 0 16,4 0-8-16,-5 0 32 16,1 0 0-1,0-7 16 1,-4 7-8-1,-9-2-8-15,9-2-24 0,-8 4 24 16,8 0 8-16,-5-3-8 16,5 0 32-16,4 0 48 0,0-4 80 15,0 4-16-15,-5 0-96 0,-2-3-48 16,-6 6-24 0,1-3-8-16,-4 3 8 15,3 0-8-15,-2 0 8 16,-2 0-8-16,-3 0 0 15,4 0 0-15,-9 0 0 0,6 0 8 16,-5-4-8-16,0 4 8 16,-4-3-8-16,-1 3 0 15,-11 0-8-15,4 0 16 0,-4-3-8 16,0 3 0-16,4 0-8 0,4 0 8 16,4 0 0-16,0 0 0 31,4-3 0-31,3 3-8 15,-3-3 8-15,-4 0 0 0,-4-1-8 16,0 4 8-16,-8 0-8 16,0-3 8-16,-4 0 8 0,3 3-8 15,-2 0 0-15,-2 0 0 32,2-3 0-32,-2 3 0 15,1 0 0-15,1-3 0 0,-2 3 8 0,2 0-8 16,-2 0 0-16,1 0 8 15,-4 0 0-15,-4 0-8 16,0 0 0 0,-4 0 8-16,4 0 24 15,-4 0 72-15,0 0 96 0,0 0-16 16,0 0-88-16,0 0-56 0,0 0-40 16,0 0 8-16,0 0-8 15,0 0-8-15,0-4 8 0,-12 4 64 31,-4-7-64-31,1 2-96 16,-6-2 48-16,1-2-64 16,-3 3 24-16,3 3 24 0,-1-4 56 15,6 0-24-15,-5-1 32 16,4-3-8-16,-4 2 0 0,0-1-32 31,4 1 32-31,-4 3 0 16,0-1-24-16,4 1-80 0,0 3-24 15,8-1 104-15,1 4 0 16,3 0 0-16,4 0 32 0,0 0-40 16,0 0-24-16,0 0-24 31,0 0-96-31,0 0-104 0,0 0 88 16,11-2 112-16,-3 2 80 0,8 0 8 15,0 0 0-15,0 0 0 16,4 0 0-16,0 0 0 15,0 0 8-15,0 6-8 16,3 0 0 0,2 0 0-16,-1 1 8 15,-4-1-8-15,-1-2 8 0,-2-2-8 16,-10 3 0-16,-3-3 0 16,0-2 0-16,-4 6 0 0,4-3 48 0,-4 0 24 31,4 4-16-31,-4-1 16 15,5 0 32-15,-5-2-32 16,0-1-16-16,0 4-24 0,0-2 40 16,0 6 128-16,-5-2-16 15,-7 7-64-15,-3 3-40 0,-5 6-32 32,-5 1-48-32,-3 2 32 15,-3 0-32-15,-1-2 8 0,4-1-8 16,0 1 0-16,9-4 0 15,2-6 0-15,9 0-40 16,5-7-32-16,3-3-264 0,0-2-240 31,7-4-216-31,10 0-177 16,2 0-1463-16</inkml:trace>
  <inkml:trace contextRef="#ctx0" brushRef="#br0" timeOffset="122096.69">19682 17954 2456 0,'4'0'776'16,"-4"0"-480"-16,0 0 216 15,0 0-24 1,0 0-271-16,0 7-97 16,0 18 240-16,-12 13 152 0,0 6-136 15,0 5-104-15,-3 1 32 16,2-3-80-16,5-2-72 15,1-3-96-15,3-7-48 0,4-10 0 32,0 0 0-32,0-6-8 15,0-5 0-15,0-2 0 0,0-6 0 16,0 1-120-16,0-7-152 16,0 0-80-16,0 0-224 0,0-13-280 15,0-4-1745-15</inkml:trace>
  <inkml:trace contextRef="#ctx0" brushRef="#br0" timeOffset="122400.45">19607 18008 1440 0,'15'-6'1344'16,"5"3"-856"-16,12-4 320 16,8 1 169-1,12 0-217-15,-1 6-64 16,5-3 8-16,-8 3-272 0,-8 0-240 16,-12 0-160-16,-17 0-32 15,2 0-32-15,-9 0-304 16,0 0-352-16,3 0-184 0,-7 6-176 31,0 3-369-31,-7-2-655 0</inkml:trace>
  <inkml:trace contextRef="#ctx0" brushRef="#br0" timeOffset="122635.21">19702 18119 1080 0,'-12'4'1064'0,"0"2"-664"0,-4 1 120 0,12-1 80 16,0 3-240-16,4-6-152 16,0 4 16-16,4-1 289 15,8 0-49-15,4-2-72 16,4-1-40-16,-5-3-40 16,13 0-152-16,0 0-104 15,4 0-56-15,4 0-8 0,8 0-328 16,12-7-312-16,-12-5-961 15,-5-4-2231-15</inkml:trace>
  <inkml:trace contextRef="#ctx0" brushRef="#br0" timeOffset="124459.32">14869 14268 1032 0,'0'-3'744'0,"0"0"-528"15,-4-4 160-15,4 4 0 0,0 3-240 16,-4-3-56-16,4 3-32 31,0 0-40-31,-4 0 0 0,-4 0 112 16,-4 6 136-16,0 13 128 15,-8 4-72-15,0 2-24 16,0 4-32-16,-7-3-95 0,3 2-81 16,0 3-24-16,-8-2 16 0,4-1-24 15,0-3-24-15,0-2-8 16,9-4 8-1,6-9-24-15,9-3-40 16,4-5-80-16,0-2-40 16,0 0-113-16,8-2 57 0,4-15-144 15,12-11-120-15,-4 3-312 16,-4-5-792-16</inkml:trace>
  <inkml:trace contextRef="#ctx0" brushRef="#br0" timeOffset="124747.56">14948 14186 1928 0,'9'0'648'16,"-1"0"-296"-16,-1 0 160 0,6 0-88 15,2 0-224-15,6 5-8 16,-2 12 0-16,5 2 65 31,0 6-65-31,-4 0-96 0,-4 1-32 16,-5-1-24-16,-2 0 24 15,-5-1-32-15,4 1 0 0,-1-6-32 16,6 3 24-16,-1-6-24 16,0-4-48-16,0 1-176 31,-5-7-137-31,1 1-327 0,-3-1-280 0,-1-6-600 15</inkml:trace>
  <inkml:trace contextRef="#ctx0" brushRef="#br0" timeOffset="125565.9">14076 14112 1264 0,'0'-6'600'0,"0"0"-200"0,0-7 248 0,0 3-224 16,-4 1-296-16,-4 0-16 15,0-4 232-15,0 3-48 0,-4 4-120 16,-4-1 72 0,8 2-15-1,-8 5-185-15,0 0-48 16,-4 0-32-16,-8 12 0 0,0 7 32 16,1 3 8-16,-5 7 96 0,8-4-64 15,4 10-16-15,8-4 40 0,0-1-40 16,12-2-16-16,0-6-8 31,0-3 8-31,4-9 40 16,12-1 152-16,1-2 16 0,2-5-64 15,9-2-40-15,-4 0-48 0,4 0-64 16,4-2 0-16,0-14-24 16,-1 0-96-16,-3-3 32 31,0-6-8-31,-8-1-48 0,0-2 40 15,-5-5 64-15,-2-1 16 16,-1 2-40-16,-4 7-8 0,-4 3 48 16,0 5 24-16,-4 12 32 31,4 1 24-31,-4 4 8 31,0 0-64-31,0 0-56 0,0 7 56 16,0 8 16-16,0 4 112 0,0 10-48 15,0-1-16-15,0 7-8 0,0 4 56 16,0 5 0-16,4-3-16 16,3 0-48-16,2 0-40 15,-1-3-8-15,3 1-80 0,2-7-544 0,-5-10-1009 16</inkml:trace>
  <inkml:trace contextRef="#ctx0" brushRef="#br0" timeOffset="129091.03">14948 18043 120 0,'0'0'688'0,"0"-3"-408"0,0 0-88 16,0 3-24-16,0 0-72 0,5 0 24 31,-5 0 216-31,0-3 16 16,4-1-24-16,0-2-16 0,4 0-64 15,-5-4-96-15,5 4-88 16,5-4-56-16,-6 1 16 0,5-1-24 16,-3-2 8-16,2 2-8 31,-3-3 16-31,4 1 16 15,0-2-32-15,1 3 8 0,2-6-8 16,1 1-8-16,4-5-40 16,0 1-88-16,-1 1-16 0,5 0-16 15,-3 0-16-15,-1-3 80 16,-1 3 40 0,1 0 24-16,-4 0 32 15,4 3-32-15,-3 0 0 0,2 0 32 16,1-3 0-16,-1 0 8 15,2 0 0-15,3-3 0 0,0-4 24 16,-1 5-16 0,5-9 0-1,-4 2-8-15,4-1 0 0,-4 4 0 16,4 3 0-16,-8-3 48 0,0 2 152 16,0 5-104-16,-4-1 80 15,0 0-24 1,3-1-104-16,-2 4-24 15,3 0-16-15,-1-3-8 16,5 3 0-16,0 0 0 16,1-2 8-16,-2 2 0 0,1 0-8 15,-4 0 0-15,-1-1 0 0,2-1 0 16,3-1 0-16,-5 3 0 31,5-3 0-31,0 0 8 16,0-3-8-16,1 0 0 0,2-1 0 15,-3-2 8-15,8-4-8 16,-4 4 0-16,0-4 16 0,-4 4-16 16,4-4 0-16,0 7 8 31,3-3-8-31,-3 3 0 0,4-1 0 16,0 1 0-16,0 0 0 0,-4 0 0 15,4 0 0-15,-4-8 0 16,4 5 0-16,-5-1 0 0,1-2 8 15,0 6-8 1,-4 0 0 0,0 0-8-16,4-3 8 0,0 2-40 15,-5 1 40-15,9 0-8 0,-4 0 0 16,4 2 8 0,-8-2 0-16,4 3 0 0,-4 0 0 0,-5 3 0 31,5-3 0-31,-3 3-8 15,7-3 8-15,-4-4 0 16,4 4-8-16,-1-2 8 0,1-2 0 16,0 1 8-16,-4 3-8 0,0-3 32 15,-5 3-24-15,9 0-8 32,-4 0 16-32,-4 0-16 15,5 2 0-15,-2 3 8 0,1-5-8 16,0 2 0-16,0-2 0 15,4-3 8-15,-5 3-8 0,5-4 0 16,-4 0 0-16,4 5 8 31,-4-4-8-31,0-1-48 16,0 4 0-16,0 1-24 0,0-1 24 0,4-7 16 16,4 4 32-16,-4-4 0 15,4 0 0-15,-1 5 0 16,-3-4 0-16,-1 2 0 15,-2 1 0 1,3 0 0-16,-4 0 0 16,8-1 0-16,-1 2 0 0,5-2 0 15,5 0 40-15,-6 1 24 0,9 0-8 16,-9 0 40-16,1 0-24 0,1 3-40 31,-10 0-8-31,-3-1-16 16,4 5-8-16,-4-4 8 15,4-1-8-15,0-2 0 0,8 0 0 16,-1-3 0-16,-3-4 0 16,8 1 0-16,-4 0 0 0,0-5 0 31,-4 8 24-31,0-3-16 16,-4 2 40-16,0 4 48 0,-9 0-8 15,1-1-8-15,5 4-32 16,2-6-48-16,0-1 8 15,18-6-8-15,2 1 0 0,5-4 0 32,4 3 0-32,4-6 8 15,-4 6 72-15,0 0-24 0,-9 4-24 16,1 0-24-16,-4 2-8 0,-5-3 32 16,6 7 0-16,-13 0 0 15,0 0 72-15,-12 3 40 16,-5 6-80-1,2-3-48-15,-10 4 40 16,1 2-56-16,0 1 48 0,0-4-39 16,0 3-18-16,4 1 9 15,-5-1-8-15,10-3 8 0,-9 5 0 16,4-3-8 0,0 3 8-16,-8 1 0 15,-4 0 105-15,3 7 55 16,-3 0-72-16,0 0-56 15,0 0-32-15,0 0 8 0,0-3-8 16,0 3 0-16,4 0 0 16,-4 0 0-1,0 0 0-15,0 0 8 16,0 0-8-16,0 0-40 0,0 0-200 16,0 0-441-16,0 0-799 0</inkml:trace>
  <inkml:trace contextRef="#ctx0" brushRef="#br0" timeOffset="130815.3">14972 17859 296 0,'-3'9'840'16,"-9"7"-480"-16,3 4 40 0,2 2-48 16,-1 6 8-16,4-5-128 15,4-1 40-15,0-9-104 0,0-4-88 16,0-9 16-16,4 0-64 0,4 0 24 31,8 0 232-31,-4 0 8 16,4-13-88-16,-1 4-96 0,-3-4-48 15,-3 4-24-15,-2-1 8 16,-7-3 0-16,0 1 9 16,0-4-57-16,0 2-41 0,0 6-55 31,-4-2-48-31,-3 7-8 0,-2 3 80 16,-3 0 72-16,5 0 112 15,-2 10-72-15,5 8-32 16,-3 8 72-16,7-4 8 0,0 3 8 15,0 1-15-15,3-4 7 16,10-8-56-16,6-2-32 0,1-10 32 31,1-2 224-31,2 0-64 0,-3-14-16 16,4-10-16 0,-1-4-88-16,-2 3-48 0,-10-7-24 0,-2 4 0 15,-5-2-104-15,-4 5-16 16,0 10 48-16,-13-2-40 15,6 11-56 1,-9 6-8-16,4 0 176 16,0 0-64-16,0 6-112 15,0 4-97-15,8-1-175 0,4-2-272 16,0-1-776-16</inkml:trace>
  <inkml:trace contextRef="#ctx0" brushRef="#br0" timeOffset="131625.59">15642 17326 8 0,'8'0'624'15,"-8"0"-232"-15,4 0-128 16,-4 0 192-1,3-3-168-15,-3-3-192 16,5-5-72-16,-1 5-16 16,-4-1 16-16,0 5 16 0,0 2 120 15,0 0 24-15,0 0-48 0,0 0-16 16,0 0 56 0,0 0 0-16,0 0 0 15,0 7 48-15,0-5-32 16,-4 4-88-16,4 0-64 15,0-1 0-15,0 1 32 0,8 2 8 32,7-1 64-32,2 3 24 0,7-7-48 15,-1 0-88-15,-3-3-32 16,1 0 72-16,-6-3-48 16,-2-13 17-16,-2-2-9 0,-7-6-24 15,0-1 32-15,-4 4-32 31,0 4 24-31,0 2-32 0,-12 8 176 16,5 4 24-16,-6 3-120 16,1 0-80-16,-4 0-8 15,1 16-40-15,2 3 8 0,2 0 32 16,7 1-32-16,4-6-24 16,0-1-64-1,4-7 80-15,7-6 48 0,9 0 48 16,1 0 16-16,-6 0 0 15,5-6-24-15,-8-2-16 16,0-11-24-16,-4 2-128 0,-4-2-80 16,-4 0-265-16,0 0-95 15,0 6 208-15,0 4 200 16,0 6 160-16,-4 3 48 16,-12 0-48-16,0 6-312 15,0 7-120-15,4 3-8 16,1-4 72-16,6-2 0 0,1-4-256 15</inkml:trace>
  <inkml:trace contextRef="#ctx0" brushRef="#br0" timeOffset="132479.1">17017 16443 896 0,'-5'-6'312'31,"1"-4"-128"-31,-3 1 264 0,-1-1-16 16,-5-2-96-16,2 2 8 15,-6 0-152-15,2 4 0 0,-5 3-16 16,0 3 80-16,0 0-32 16,0 0-136-16,0 9-16 31,0 8 144-31,0 1 48 0,8-2-119 15,1-3-73-15,7 3-40 16,-1-7-32-16,1-2 8 0,4 0-8 16,0-2 0-16,0 2 0 31,0-5 0-31,0 3-8 0,4-3-56 16,5-2 64-16,-1 0-72 0,3 0 72 15,-2-2 32-15,2-12 16 16,-3-2-48-16,-4-3 0 0,-4 0-80 15,0-3-121 1,0 3-7 0,-12 3 112-16,1 6 96 15,-6 10 88-15,6 0 88 0,-6 0-136 16,2 10-40-16,2 13 8 16,6-1-8-16,-1-3 16 0,4 0-16 0,4-3-8 15,0-4-24-15,0-5-32 31,0-7 64-31,4 0 48 16,8 0 72-16,4 0-23 0,-1-12-9 16,6-5-88-16,-6 1-88 0,-6-6-193 15,-5 3-239-15,-4 0 88 16,0 0 112-16,0 6 40 31,-13 4-16-31,5 6-560 0,1-1 88 16</inkml:trace>
  <inkml:trace contextRef="#ctx0" brushRef="#br0" timeOffset="133394.84">17933 15624 1352 0,'0'-6'736'15,"0"3"-456"-15,0-4 40 16,3 1 168-16,-3 0-120 0,0 1 40 15,0 3 48-15,0-1-135 32,0 3-185-32,0 0-48 15,0 0-16-15,0 0-72 0,-3 0 120 16,-5 5-88-16,-9 12-32 16,6 5 16-16,-1-3-16 0,8 0 8 0,-4-6-8 15,8-3-48-15,0-8-24 16,0 3 0-1,0-5 72 1,4 0 72-16,8 0 8 0,4-11 16 16,4-8-8-16,8-3-64 15,-8-6-24-15,-1-4-40 16,-6 4 40-16,-5 3-40 16,-8-1 40-1,0 10-8-15,0 6 0 0,-8 10-112 16,-5 0 120-16,-2 3-56 0,-5 17 24 15,4 2 24-15,0 3 0 16,4-6-40-16,7-3 48 0,2-6 0 16,3-4-72-16,0-3 0 31,0-3 72-31,0 0 96 0,8 0 8 16,4 0-40-16,-1-3-8 15,6-8-32-15,-9-3-24 16,4-2-80-16,-8-4 8 0,-4 2 8 31,0 2 32-31,0 2 32 16,-4 2 32-16,-5 10-24 0,-2 2 128 15,-1 0-96-15,0 0-40 16,0 0-8-16,3 2-24 16,6 8 8-16,3-4-8 0,0-3-8 31,0 1-48-31,0-1-16 0,0-3 32 15,3 0-129-15,18 0 17 0,-5 0-280 16,0 0-672-16</inkml:trace>
  <inkml:trace contextRef="#ctx0" brushRef="#br0" timeOffset="134244.48">19802 14395 1616 0,'7'-12'712'0,"6"1"-200"16,-2-3-168-16,-3 0-32 15,1-2-104-15,-1 6-112 16,-8-1 8-16,0-2 16 16,0 3 112-16,0 0-16 0,0-2 1 15,0 5-81-15,-13-2-80 16,1 3 64-16,1 2-24 15,-6 1 32-15,2 3 24 0,-1 0-88 32,-5 10-64-32,-2 12 8 0,3 7 32 15,0-1 0-15,8 1-40 16,8-8-40-16,4-4 40 16,0-8-40-16,0-5 0 0,0-1 40 15,8-3 104-15,8 0 0 31,7-7-64-31,2-8-40 0,3-8-192 16,0-5-176-16,-8 3-233 16,-12-5-87-16,-5 5 136 15,-3 3-8-15,0 6-248 0,-11 4 160 16,-9 8 552-16,-8 4 96 31,0 7 272-31,-4 18 264 0,0 4-56 16,4 2-64-16,9 1-136 0,2-3-120 15,13-3-112-15,1-12-40 16,3-3 136-16,0-5 32 0,3-6 256 16,18 0-56-1,-2 0-208-15,5-10-79 16,4-5-89-16,-13-4-40 0,2-1-177 16,-9 4-63-16,-5-3-136 15,-3 7 24-15,0 5 40 16,-15 7-240-16,-1 0-224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0-09-29T20:03:55.9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8661 4117 640 0,'0'0'248'16,"-4"0"56"-16,4 0 128 16,0 0-152-16,0 0-48 31,0 0-40-31,0 0-40 0,0 0-8 15,0 0-48-15,0 0 56 16,0 0 24-16,0 0 8 0,0 0-96 16,0 0-72-16,0 0-16 15,0 0-128-15,13 0 88 16,6 0 40-16,5 0 0 0,8 0 56 31,4 0 40-31,12 0-16 0,7 0 72 16,10 0-56-16,2 0 8 0,8-3-16 15,6 3-56-15,6-5-8 16,0 5 8-16,10-4-24 16,2 1-8-16,8 3 8 15,-3 0 24-15,0 0-24 16,-1 0 24 0,13 0-32-16,-8 0 0 0,-1 3 8 0,5 6-8 15,-17-2 16-15,12 2 8 16,-2 1-16-16,-10 3 0 15,-3-4-8 1,-13 4 8-16,1-4-8 16,-5-2 0-16,-2 3 0 15,-2-4 0-15,-3 3-32 0,-9-2-24 16,-10-4 8-16,-10 0 48 16,-11 0 0-16,-11-3-8 0,-14 0 8 31,1 0 8-31,0 0 168 15,-4 0 32-15,0 0-32 0,0 0-72 16,0 0-31-16,4 0-65 16,-4 0-8-16,4 0 32 15,0 0-32-15,4 0 0 0,0 0 8 32,8 0-8-32,0 0 0 0,-1 0 8 15,-2 0-8-15,-2 0 8 0,-7 0-8 16,0 0 24-16,-4 0-16 15,0 0-8-15,0 0 56 16,0 0 144-16,0 0 136 16,0 0-72-1,0 0-80-15,0 0-72 16,-4 0-64-16,4 0-16 0,-4 0-32 16,1 0 0-16,-5 0 0 0,4 0-8 15,-1 0-24-15,5 0 0 16,-4 0 0-16,4 0-40 0,0 0-48 31,0 0 24-31,0 0 96 0,0-3 0 16,0 3 8-16,-3-6 40 15,-1 2-48-15,0 1 32 16,-4-3-32-16,-4 3 0 0,0-3 0 16,-4-1 0-16,-4 1-56 31,-4-4-8-31,0 3 56 0,-8-2-24 15,0 0-32-15,-7-4 24 16,3 3 40-16,0-3-8 16,5 5 8-16,6 1 0 0,9 0 0 15,4 4 0-15,5-3 0 32,-2 6 0-32,5-2 0 0,4 2-8 0,0 0-48 15,0-5-8-15,0 5-32 16,0 0-40-1,0 0 48 1,0 0 88-16,0 0 32 0,0 0-24 16,0 0-8-16,0 0 0 0,0 0 24 15,0 0-24-15,0 0-40 0,4 5-160 16,16 3 80 0,12 5 112-16,4 3-57 0,8-3 65 15,7 6 40 1,-2-6-40-16,2-1 0 15,1-2 0-15,-8 3 0 16,-4-1-8-16,-5-2 0 0,-3-1 8 16,-4 4 0-16,-11-7 0 15,-6-3 0-15,-7 3-64 16,-4-6 64-16,0 4 289 0,-20 5 143 31,-12-5-200-31,-11 5-40 16,-6 0 8-16,-2-2 16 0,7 0-32 15,8-2-128-15,8-2-56 16,4 1-96-16,1 3-312 0,3-4-504 31,3 2-2185-31</inkml:trace>
  <inkml:trace contextRef="#ctx0" brushRef="#br0" timeOffset="3105.48">8514 4223 144 0,'-8'0'576'31,"-8"0"-224"-31,0 0 0 0,4 0 184 16,-4 0 8-16,4 0-216 15,-4 0-48-15,1 0-72 0,-2 0 0 16,2 0 24-16,-2 0-48 0,-2 0-112 15,-1 0-16 1,-1 3-56 0,-6 0 8-16,0 3 0 0,-14-3 0 15,-2 4-8-15,-2-1 32 16,-10-3-32-16,-1 3 0 0,-7-2 0 0,-6 2 0 16,1 1 8-16,5-5 0 31,-5 3 0-31,5 0-8 15,-1-2 8-15,0 3-8 0,4 1 0 16,4-3-48-16,0-2-48 16,0 1 48-16,2 4 48 0,1 0-144 15,1-4 104-15,-4 0-112 32,-2 3 24-32,-2-6-112 0,-4 6 152 15,4-3-16-15,-8 1 48 16,4 2-8-16,0-6 48 0,8 2 16 15,1-2 0-15,7 5 0 16,5-3 8-16,-2-2-8 31,10 3 0-31,-1 1 0 0,0-1 0 16,4 1-56-16,-3-2 48 0,-2-2 8 16,1 4 0-16,-7-1 0 0,2 0 0 15,-6-3 0-15,4 2 0 16,-6-2 56-1,1 0-16 1,9 0-32-16,-5 0-8 0,7 0 184 16,6 0 144-16,-1 0-328 15,9 0-120-15,2 0 120 0,1 0 272 16,5 0-200-16,-2 0-72 0,-2 0-56 31,-5 0 56-31,-4 0 0 16,0 0-8-1,-4 0 8-15,0 0 0 16,-3 5-8-16,7-3 8 16,7-2 8-16,2 0 40 0,10 4-16 15,5-4-32-15,4 0 192 16,0 0-160-16,0 0-32 0,0 0 0 16,0 0 8-16,0 0 24 15,0 0-32-15,0 0 0 0,0 0 8 16,0 0-8-16,0 0 0 15,0 0 40-15,0 0 16 32,0 0 32-32,0 0-64 0,0 0-24 15,0 0 0-15,0 0-24 16,0 0-8-16,0 0 32 0,0 0 0 16,0 0 0-16,0 0 8 15,0 0-8-15,0 0 0 31,0 0-32-31,0 0-40 0,0 0 72 16,0 0 16 0,0 0 16-16,0-4 32 15,4-3-64-15,9 2-64 0,-2-8-64 16,6 1-64-16,2-5-40 0,5 2 40 16,0-5 16-16,-3 4 96 15,-6 4 80-15,1-1 0 0,-8 4 0 16,-4 5 48-16,-4 1-8 15,0 0-32-15,0 3-8 16,0 0-32-16,0 0-32 0,0 0-40 16,0 0-40-16,0 0 16 0,0 0-16 31,0 6 80-31,0 1 64 16,-12 5 136-16,-4 4 48 15,-8 6 16-15,1 1-24 0,-1-2-80 16,3 2-48-16,1 0 32 31,1-4 56-31,2-3-56 0,6-1 48 16,-2-5-8-16,9 0-8 15,-3-3-96-15,7 1-16 16,0-2-56-16,0 7 48 0,20-3-32 16,4 3 40-16,12-5 48 15,3 6 0 1,10-11-16-16,-6 4-32 0,9-5 48 15,-5-2-48-15,13 0-104 16,-15 0-504-16,-6 0-776 16</inkml:trace>
  <inkml:trace contextRef="#ctx0" brushRef="#br0" timeOffset="29896.23">20977 14602 3272 0,'-32'-4'904'0,"0"1"-528"16,8-3-175-16,5 3 231 16,15 0 72-16,4-1-384 0,0-3-88 15,15 5-16-15,2-2 40 0,-6 4 72 32,-3 0 48-32,0 0 40 15,0-2 32-15,-4-2-88 16,8 2-72-16,0-3-56 0,4-1 0 15,4-2 16-15,-5-3-48 16,6 1 0-16,-6 1 8 0,2 0-8 31,3-7 0-31,3 3-32 16,5-9-56-16,8-6 0 16,0-10 24-16,4-6 64 0,-1-8 64 15,-3-5 56-15,1-3 32 0,-10-4-56 16,1 1-32-1,0 9-56 1,-8 9 64-16,4 7-56 0,-8 9-16 16,4 1 8-16,-9 9-8 15,6 0 8-15,-6-3 0 0,2 3-8 0,2-4 80 16,-3-5-32-16,-3-7 88 31,-2 3 120-31,5-6 0 16,-8-6-32-16,8 2-88 0,-4-9-96 15,0-3-32-15,4-5 0 16,0-8-8-16,4-7-128 0,0 4 128 16,4 7 0-16,-8 9 0 31,4 16 0-31,-8 12 0 0,-1 14 0 16,-7 10 8-16,4-3-8 15,1 3 0-15,-5 2 0 0,4-7-8 16,0 4-24-16,0-4 0 15,0-5-8-15,3 2 40 32,-3-2 0-32,1 9 56 0,-5-4-56 15,0 7-32-15,0 0 32 16,0 0 0-16,0 0-16 0,-5 7-192 16,-3 8 64-16,5-2 64 0,-5 3-48 15,0-6 8 1,3-3 120-1,5-5 8-15,0-2 72 16,0 0 8-16,0 0 64 0,0 0 40 16,0-7-120-16,0-2-72 0,-4-3 40 15,4 2 8-15,-3 7 24 16,3-4-24 0,0 7-40-16,0 0 32 15,0 0 0-15,0 0-40 0,0 0 0 16,0 0-48-16,0 0-56 15,0-3 32-15,0 3 16 0,0 0-32 16,0 0-160-16,0-3-240 31,0 3-208-31,3-13-152 0,10 4-200 16,-13-4-1713-16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21:12:5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1 560,'0'0'941,"0"0"-589,0 0-162,0 0-18,0 0 41,0 0 100,0 0 71,0 0-1,0 0-27,0 0-48,0 0-60,0 0-21,0 0 20,0 0 4,-18 0 1712,15 0-1919,2 0-52,1 0-47,0 0-17,0 0-29,0 0-3,0 0-20,0 0-24,0 0-64,0 0-74,0 0-92,0 0 0,0 0-14,0 0-71,0 0-128,2 6-793,12 9 643,3-5-150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0-09-29T20:05:58.2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1182 7096 1136 0,'-3'0'560'0,"3"0"-328"16,0 0 104-16,0-4 72 16,0 4-56-16,0-3-64 0,0 0-16 31,0 3 24-31,0-2-48 16,0-2-16-16,0 4-80 0,0 0-40 15,0 0-47-15,0-3-33 16,0 3-24-16,-4 0 16 0,0-6 8 15,-8-1 32-15,0 2 32 16,-4 0-64-16,-4-4-24 31,-4 6-8-31,1-4 0 0,-1 7 0 16,3 0 0-16,1 0-24 16,5 0 24-16,-6 0 0 0,6 7-8 15,-1 10-32-15,0 1 40 0,-4 8 0 16,8 5 32-1,-4 1 16 1,4 2-16-16,8 4-32 0,-4-2 56 16,4-2-16-16,4-6-8 15,0-1 16-15,0 1-24 0,0-6-16 0,16 1 0 32,0-2 0-32,0-4 24 15,3 1 24-15,2-4-24 16,3-5 0-16,4 0 8 0,0-5 32 15,-5-4 48-15,10 0 16 16,-10-6 32-16,5-8-56 0,-4-2-48 31,0-2-24-31,0-4 16 16,-12-6-16-16,3-2 0 0,-6-5-8 16,-5-7-32-16,-4-1 0 15,0-2 0-15,0 1-8 0,-8 6 8 16,-4 0 0-16,0 13-32 31,-1 5 32-31,6 8-104 16,-5 5 24-16,3 7-72 0,-2 0-128 15,-1 0-136-15,-8 14-120 16,-4 1 71-16,8 3-111 0,-12 1-24 16,12-2-32-16,5-11-424 0</inkml:trace>
  <inkml:trace contextRef="#ctx0" brushRef="#br0" timeOffset="595.19">1311 7086 80 0,'0'0'952'16,"0"0"-616"-16,4 0-240 15,-1 0-96-15,1 0-88 0,0 0 48 16,0 0 40-16,0 0 32 31,5 0 88-31,-6 0 112 0,1 0 96 16,0 0-56-16,-4 0-8 0,0 0-24 15,0 0-48-15,0 0-8 16,0 13 32-16,0 5 24 16,0 12-8-16,0 11 48 15,0 6-88-15,4 4 8 16,-4-3-7-16,0 0-81 16,4-11-8-16,-4 1-8 0,0-9-40 15,0-7-24-15,0-8-32 16,0-5 8-16,0-4-8 15,0-5 0-15,0 0 0 16,4 0-8 0,-4 0-16-16,5-21-200 0,-2-2-673 15,-3-2-423-15</inkml:trace>
  <inkml:trace contextRef="#ctx0" brushRef="#br0" timeOffset="1234.48">1645 7019 64 0,'0'5'928'16,"0"-5"-640"-1,0 2-224-15,0 4 112 0,0 11 80 16,0 1 24-16,0 11 72 0,0 9 32 31,-4 3-32-31,0 8-80 0,0-6-160 16,0 1 40-16,4-2-24 15,0-7-16-15,0-4-40 16,0-1-24-16,0-8 48 0,0-4-40 16,0-8-24-16,0-1-32 31,0-6 0-31,0 1 32 0,0-4 8 15,0 0 112-15,0 0 105 16,0 0 31-16,0 0-16 16,0 0-32-16,12-4-16 0,-4-4-160 31,8-3-64-31,4 1 0 16,3 2 0-16,5 1 0 0,4-3 0 15,5 5 0-15,-2-5 0 0,1 4-8 16,-4-1 0-16,-4 2 8 15,-4 0 0-15,-8 3 0 16,-9 2-8 0,-2 0 8-16,-5 0-88 15,0 0-120-15,0 0-104 0,0-10-72 0,-9-3-873 16</inkml:trace>
  <inkml:trace contextRef="#ctx0" brushRef="#br0" timeOffset="2790.74">1979 7194 880 0,'0'0'632'0,"-3"0"-376"16,3 0-16-1,-8 0 32-15,8 0-72 16,0 0-64-16,0 0 16 15,0 0 16-15,0 0-32 0,0 0-8 16,0 0-32-16,0 0-16 16,0 0-72-16,0 0-8 0,0 0 0 15,0 0-16-15,4 0-104 32,7 0 96-32,2-6 24 0,2 3 8 15,2-4 0-15,-2-2-8 16,9 3 8-16,0-4 0 15,0 4-8-15,4-5 8 0,-4 6-8 16,4-4 8-16,-4-2-8 31,0 6 0-31,-5-2 8 16,-2 0 0-16,-6 1 0 0,6 0 24 16,-6 3 72-16,2 0-8 15,-2 0-16-15,6-1-32 0,-6 1-8 16,5 3 0-16,-4 0-16 15,7 0 32 1,-2 0 16-16,3 0-40 16,-1 0-24-16,2 0-8 0,3 0 48 15,0 0 0-15,-1 0-8 0,-3 7-8 16,1-1 96 0,2-3-32-16,-3 3-8 15,4-3-32-15,-5 0 48 16,6 4-56-16,-1 0-16 15,0-2-32-15,4 6 49 0,0-5-41 16,-1 0-8-16,1 7 8 16,0-7 0-16,-8 4-8 0,4-1 8 31,-5-3-8-31,2 1 8 16,-5 2 0-16,3-3-8 0,2 1 0 15,-10-4 8-15,10 4 56 16,-6-5-32-16,-3 3 40 0,0-3-16 15,1 1-8-15,-6 0 0 32,1 3-16-32,0-2-24 15,0-1-8-15,0 1-8 0,0-1 8 16,0-1 0-16,0 2 0 16,4-1 8-16,4 0-8 0,-4 4 8 15,3-4-8 1,6 0 8-16,-5 3-8 15,-1 0 0-15,-3 4 0 16,4-3 0-16,1 2 0 0,-2-2 0 16,5 2 0-16,4-4 0 15,-4 2 0-15,8 3 8 0,0-4 0 16,-4-2 0 0,-1 2-8-16,1 0 0 15,0 1 0-15,-3-1-8 16,-6-3-40-16,-2 0 40 0,2 0-24 15,-7 0 24-15,0 1 8 16,0-4 0 0,0 0 0-16,4 3 8 15,4-3-8-15,0 3 0 16,7 0 0-16,2-3 0 0,-1 4 0 16,0-2 0-16,-1 3 0 15,-3 0 0-15,-3-2 0 0,-2 1 0 16,-11-2 0-16,0-2-8 31,1 0 8-31,-5 0 8 16,0 0-8-16,0 0 0 0,0 0 0 15,0 0 8-15,0 0 24 16,0 0-32-16,0 0-24 0,0 0 24 16,0 0-8-16,0 0-8 31,0 0 16-31,0 0 56 15,0 4 32-15,0-4 0 0,0 0 24 0,0 0-40 16,0 0-24-16,0 0-32 16,0 0 8-16,0 0-16 15,0 0 0-15,0 0 32 16,0 0-40-16,0 0 0 16,-5 0-8-16,1 0-16 15,4 0-24-15,-4-4-144 0,4 2-240 16,0-5-521-16,-4-3-1311 15</inkml:trace>
  <inkml:trace contextRef="#ctx0" brushRef="#br0" timeOffset="3115.74">3792 7317 392 0,'0'0'144'0,"0"5"-96"16,8 1-16-1,-3-3 8-15,3 2-16 16,3 2-24-16,-3 3-88 0</inkml:trace>
  <inkml:trace contextRef="#ctx0" brushRef="#br0" timeOffset="67948.5">8861 8871 288 0,'0'-3'528'0,"0"3"-104"15,-4 0 128-15,4-4-96 16,-5 4-72 0,5 0-32-16,0 0-32 0,-4 0-40 15,4 0-16 1,0 0-56-16,0 0-40 0,0 0-40 15,0 0-16-15,0 0-40 16,0 0 0 0,0 0 41-16,0 0 7 15,0 0 16-15,0 0 16 0,0 0 56 16,0 0-16-16,0 0-104 0,0 0-56 16,0 0-32-16,0 0-56 15,0 0-48-15,0 0-160 0,0 0 32 31,0 0 136-31,0 0 88 16,0 0 8-16,0 0 8 0,0-2-8 16,0 2 8-16,0-5 0 15,0 5 0-15,0-2-8 0,0 2 0 32,0 0 0-32,0 0 0 15,0 0 32-15,0 0 168 0,0 0 32 16,0 0 16-16,0 0-56 15,0 0-40-15,0 0-96 16,0 0-56-16,0 0 0 0,0 0-32 31,0 0 0-31,0 0 24 16,0 0 0-16,0 0 0 0,0 0 8 16,0 0 8-16,0 0 0 0,0 0-8 15,0 0-48-15,0 0 0 16,0 0 48-16,0 0 0 15,0 0 0 1,0 0-48-16,0 0-8 16,0 0 24-16,0 0 32 0,0 0-96 0,0 0-104 15,0 0 152 1,0 7 48-16,0 2 0 0,0 13 32 16,13 6 0-1,-5 11 16-15,3 8-16 16,-2 8 8-16,2 4 8 15,-3 12-40-15,1 1 24 0,-1 4 16 16,3 4-24-16,6-1-16 16,-6-3-8-16,6 0 40 15,-6-2-40 1,1-5 0-16,-4-6 0 16,0-2 8-16,0-7 0 0,-8-6 0 15,0 0-8-15,0-7 8 16,0-3 0-16,0-3 0 15,0 1 24-15,-4-3-32 0,0-1 8 16,0 3 0-16,0 4-8 31,-4-4 8-31,8 2-8 0,-4-4 0 16,4-2 8-16,0-2-8 16,0-4 0-16,0-3 0 15,0-3 0-15,0-3 0 0,0 0 0 0,0-7-8 16,0 5 8-1,0-6-8 1,0-1 8-16,4 6-8 0,1-8 8 16,-2 2 8-16,-3 0 0 15,4 3-8-15,-4-7 32 16,0 0 32-16,0 0 24 16,0 0-16-16,0-3-16 15,0 0 0-15,0 0 32 16,0 0-8-16,0 0 24 0,0 0 40 15,0 0 56-15,0 0 24 16,0 0 16-16,-4 0-208 0,-8-9-24 31,0-7-8-31,-4 0 56 16,4-4-56-16,-4-5 0 0,0 0 0 16,5-4 0-16,-6-2-8 15,1-1-24-15,1-1-80 16,3-4-80-16,-8-1 64 0,3 0-24 31,2-3-24-31,2 6 72 16,2 6 104-16,3 3-8 0,-4 7 8 15,4 7 0-15,0-4 8 16,0 7-8-16,0-1 0 16,-4 7 0-16,8-3-8 0,-3 6-56 15,-2 0 0 1,9 0 64-16,-4 0 56 15,4 0-48-15,0 0 24 16,0 0-32-16,0 0-72 0,0 12-8 16,9 7 72-16,2 11 0 15,10-5 8-15,-2 6 0 16,9 4 0-16,0 0 0 16,7 3 0-16,1 6 0 15,9 4 8-15,-2 0 0 16,-2 2 0-16,-2-2 24 0,-7-10-32 15,-4-3 0-15,-9-6 0 16,-6-10 0 0,-6-3 8-16,1-9 0 15,-8-5-8-15,0-2 0 16,4 0 0-16,-4 0 0 0,0-7 0 16,0-11 344-16,0-11-208 15,0-7-96-15,0-8-32 0,0-3-8 31,0-4 0-31,0-2-8 16,13-2 8-16,2 5 0 16,-2 5 0-16,2 7 0 0,-7 7 0 15,0 8-8-15,0 8 8 16,-4 4 0-16,-4 5 0 0,4 3 8 16,-4 0 16-16,0 3-24 15,0-7 0 1,0 1-48-16,0 3-32 15,0 0 0-15,0 0-64 0,0 3-144 16,-8 0-472-16,-16 3-273 16,5 7-471-16</inkml:trace>
  <inkml:trace contextRef="#ctx0" brushRef="#br0" timeOffset="68639.69">8841 9750 1728 0,'0'0'624'0,"0"0"-480"0,0 0-72 0,0 0 152 15,3 0-128-15,-3 0-88 16,4 0 0-16,5 0 88 0,-1 10 176 16,7 12 152-1,5 7 104 1,8 6-128-16,4 9-71 0,8 6-185 16,0 2-56-16,-4-8 40 0,0 1-56 15,-8-8-8-15,-9-8-32 16,-3 0-32-1,-4-13 32-15,-3-4-32 16,-5-5 0-16,-1-5 8 16,-3-2 0-16,0 0 32 15,0 0 72-15,0 0 192 0,0 0 80 16,0 0-56-16,0-2-128 0,0-5-128 31,-3-3-64-31,3-5-8 16,-4-1-16-16,4-10-32 15,0-5 16-15,0-11 32 0,7-5-16 16,9-11 16-16,8 5-32 16,0 4 24-16,4 5 8 0,-9 10-16 31,2 8 16-31,-5 10-32 16,-8 4 16-16,-8 5-320 0,0 4-408 15,-4 3-633-15</inkml:trace>
  <inkml:trace contextRef="#ctx0" brushRef="#br0" timeOffset="71590.03">6271 5867 768 0,'-5'0'1232'16,"5"0"-808"-16,-4 0-288 15,4 0 176-15,-3 0 16 0,3 0-56 16,-4 0 24-16,4 0 40 16,0 0-64-16,0 0-48 15,0 0-31-15,0 0-81 16,0 0-56-16,0 0-48 16,0 0 16-16,0 0 8 15,0 0 0-15,0 0 8 0,0 0-8 16,0 0-32-16,0 0 0 31,0 0 0-31,0 0-48 0,0 0-8 16,0 0 8-16,16-3 48 15,-4 0 0-15,8-1 0 16,8-2 8-16,-1 3-8 0,14-6 0 16,-2 5 8-16,4-5 24 31,10-1-32-31,-5 7 0 0,3-6-8 15,1 2 8-15,4 1 0 16,-4-4 0-16,8 1 0 16,-1 0 8-16,1-4-8 0,3-1 0 15,2 2 8-15,-10 3-8 32,5-3 0-32,-8 5 8 0,0-3 24 15,-5 1 72-15,2 2-64 16,-6-2-8-16,5-4-32 0,3 4 32 15,1-7-24-15,-3 3 0 0,-6 1 0 16,-7 2-8 0,-8 3 8-1,-4 4-8-15,-4 0 0 0,-4 3 0 0,4 0 0 16,-1 0 0-16,5 0 0 16,4 0 0-16,0 0 0 15,4 0 0-15,-8 0 0 0,-5 0 0 31,2 0 0-31,-10 0 8 16,-2 0-8-16,-5 0 8 0,0 0 24 16,-4 0 48-16,0 0 208 15,-8-3 216-15,-12 3-176 0,-4-4-272 16,-8-3-56-16,0 7 0 31,-4-5 0-31,8 5 0 0,-4-3 8 16,8 0-8-16,1 0 0 15,3-1 0-15,0 1 0 16,-3-3 0-16,2 3 0 0,1 0-8 16,-4-1-40-16,-3-3 40 31,-6 5-32-31,6-2-40 0,-14-2-16 16,10 4 64-16,-5-5 32 0,-7 3-8 15,-2-2 8-15,2 6-72 16,-6-7 64-16,14 7 0 0,3-6 8 15,12 6 16 1,8-3 24 0,4 3 48-16,8-3-40 0,0 3-40 15,0 0 16-15,0 0-24 16,0 0-32-16,0 0 32 16,0 0 0-16,0 0 0 0,0 0 0 0,0 0 0 31,0 0 0-31,0 0 0 15,0 0 0-15,0 0-8 0,0 0-40 16,0 0-16-16,0 0-8 16,20 0 40-16,4 0 24 0,11 0-16 15,6 0 16-15,2 0 0 32,10 0 8-32,-2 3 0 0,5 0 0 15,3 3 0-15,1-1 0 16,-4-3-8-16,0 1-80 15,-12 0 8-15,0 1 8 0,-8-4 48 16,-4 2 16-16,-4 3 0 31,-9-5 0-31,1 0 0 0,-8 2 0 16,0-2 0-16,0 0-24 16,-5 0 24-16,2 0 0 15,-1 0 8-15,-4 0 0 0,0 0-32 16,-1 0 24-16,-3 4 8 15,0-2 0 1,0 2 48-16,-7 5 128 0,-14 1-104 16,-2 3-64-16,-5 1 24 15,8-3-24-15,0-2-8 0,8 4 0 16,5-7 0-16,3-3 0 0,-5 4 0 31,1 6-8-31,-3-1 0 16,-6 4 8-16,2 3 0 0,-5 3 8 15,-5 1 0-15,2-2-8 16,-5 6 0-16,0 1 8 16,-7 3-8-16,-6 4 16 0,5 0-16 31,1 1 8-31,7-11-8 0,7-3 8 16,6-9 0-16,7-7-8 15,3-3 0-15,5-3 48 16,-3 0-16-16,3 0-24 0,0 0 0 15,0 0-8-15,0 0 0 16,0 0-128-16,0-16-184 0,0-2-536 31,0-2-1417-31</inkml:trace>
  <inkml:trace contextRef="#ctx0" brushRef="#br0" timeOffset="72407.38">6848 5556 992 0,'-4'0'664'16,"0"0"-600"-16,1 0-64 31,3 0 184-31,-4 0 200 16,0 0-64-16,4 0-112 0,0 0-88 15,0 0-72-15,0 0 48 16,0 0 144-16,-4 0 88 0,-1 0 32 16,1 0-160-16,0 0-96 15,1 0 48 1,-1 0 8-16,4 0-55 15,0 0-105-15,0 0-16 0,0 0-25 16,4 0-39-16,7 0 80 16,13 0 24-16,8 0 24 0,4 0 1 15,4 0-17 1,4 0 8-16,0 3-40 16,0 4 8-16,-1-5 0 15,-2 5 32-15,-10-1-40 0,-3 1 8 16,-5-1 0-16,-6 3-8 15,-2 1 0-15,-2 0 8 0,-5-1 24 32,-1 7-8-32,-7-3 24 15,0 6 88-15,0 4 0 16,0 2-40-16,-7 3-8 0,-18 7-32 16,-3 0 16-16,-7 0 16 0,-1 2-32 15,0-1-24-15,5-7 8 31,3-1-40-31,3-3 8 16,6 1-8-16,-1 2 8 0,0 0 0 16,0-2-8-16,4-3-16 15,4-7-8-15,9-7 16 0,3-6-144 16,0-3-64-16,0 0 96 16,0 0 48-1,0-9 16-15,3-10-240 16,1 3-625-16,4 2-1383 0</inkml:trace>
  <inkml:trace contextRef="#ctx0" brushRef="#br0" timeOffset="76659.11">8661 11153 944 0,'0'0'952'0,"0"-3"-568"0,0 3-112 31,0 0 24-31,0 0-80 15,0-3-16-15,0 3 112 16,0 0 48-16,0 0-24 0,-4 0 16 16,0 0-47-16,4-3-113 0,-7 3-88 15,3-3-64-15,4-1-8 32,-9 4-24-32,5-3-8 15,-3 0 8-15,-1-3-8 0,-5 3 0 16,2-4 32-16,-1 1-32 15,0 3 0-15,0-3-40 16,-1 2 32-16,2 1-32 0,-1-3 8 31,0 6 8-31,4 0-80 16,-8 0-88-16,0 0 168 0,-4 0 24 16,1 9 40-16,-2 4-32 0,1 0-8 15,5 2 0-15,-6 1 8 16,6 0-8-16,2 0 0 15,2 0 8 1,-2 6-8-16,2-2 0 16,7 2 0-16,0 3-48 0,4-3 40 15,0 3 8-15,0-2 8 16,0-1-8-16,8 0 0 16,3-3 0-16,6-5 0 15,3-3 0-15,-1-1 48 16,5-3-8-16,-3-1-8 15,7-6 8-15,-9 0-40 0,5 0 8 16,-4 0 24-16,0 0 0 16,0-13-24-16,0 1 16 15,-4-4-16 1,4-3 24-16,-9-3-8 16,6-3-16-16,-9-2 0 0,-5-4 0 15,1 3-8-15,-4-4 16 16,0 4-16-16,0 2 32 15,0 3-24-15,0 7-8 0,0 10 8 32,0 0 32-32,0 2-32 15,0 4-8-15,0 0 8 0,0 0-8 16,0 0-56-16,-4 0 16 16,4 0 0-16,0 7-16 15,0 6 56 1,-3 12 0-16,3 7 80 15,0 5 56-15,0 8-16 0,0 0-32 16,3-4-48-16,9 3-40 0,4-5 16 16,1-8-16-16,-6 1 32 15,5-7 8 1,-4-2-40-16,4-4 0 16,-4-3 0-16,0-7-48 0,8-3-32 15,-4-6 48-15,8 0-144 16,15-3-440-16,-7-16-601 0</inkml:trace>
  <inkml:trace contextRef="#ctx0" brushRef="#br0" timeOffset="78430.69">8514 5334 2424 0,'0'0'560'0,"0"-3"-368"0,0 0 200 15,0-4 0-15,-4 3-88 16,0-2 48-16,0 4 65 0,0-4-73 31,-4 1-16-31,0-1-16 16,-4 3-72-16,4-2-96 15,-4-6-80-15,0 5-56 0,1 0 0 16,-10-4-8-16,5 4-8 31,-3 3-40-31,-5-4-24 0,-1 7-8 16,-3 0-8-16,1 0 80 16,0 0 8-16,-5 3 0 0,8 10 0 15,-1 3 0-15,9 1 0 16,4 4-8-16,5 5-32 15,-1 4 8 1,3 10 32-16,5 1 8 0,0 6 80 16,5 0-64-16,10-2-16 15,6-6-8-15,2-11-32 16,5-6 32-16,-4-6 8 0,8-6-8 0,-4-8 8 16,0-2 24-16,0 0 16 15,4-12-8 1,-4-10-8-16,0-7-32 15,-4-6-32-15,3-4 32 16,-7-1-32-16,-4-4-48 16,-8-4-64-16,0 4-24 0,-4-1-24 15,-4 3 72-15,0 11-24 0,0 9 96 32,0 12 48-32,0 7 216 15,-8 3-120-15,4 0-96 16,4 10-64-16,-8 12 64 0,4 3 8 15,4 7-8-15,0 8 0 32,0 2 48-32,0 3 48 0,0 3 88 15,0-4-32-15,12-3-80 16,3-2-24-16,-2-8-16 16,2-5-32-16,-2-7-8 0,2-4-24 15,2-4-8-15,-2-2-152 0,9-6-200 16,16-1-328-16,1-2-553 15,-14 0-1335 1</inkml:trace>
  <inkml:trace contextRef="#ctx0" brushRef="#br0" timeOffset="104373.55">15040 11906 3776 0,'0'-6'969'0,"0"2"-641"16,0 1-160-1,0-3-64 1,0-7-104-16,5 1-616 16,2-4-1497-16</inkml:trace>
  <inkml:trace contextRef="#ctx0" brushRef="#br0" timeOffset="142546.49">18415 3768 2336 0,'0'0'736'0,"12"0"-600"16,-4 0-88-16,0 0 24 16,0 0 16-16,-1 0-8 15,-7 0 8-15,4 0 80 16,-4 0 104-16,0 0-48 16,0 0-40-16,0 0-16 15,0 0-79-15,5 0-89 0,3 0 0 16,16 0 8-16,12 0 40 15,24 0 0-15,39 0 64 16,56 0-16 0,72 0 0-16,33 0-32 15,22 0 104-15,-3-3-56 0,-12 3-64 16,4 0-40-16,-4 0 32 16,0 3-40-16,-8 4-8 31,0-7 8-31,-8 2-32 0,-4-2 0 15,-16 5 32-15,-7-5 0 16,-14 0 0-16,-10 0 0 0,-9 0 0 16,-12 0-8-16,-12 0 8 15,-12 0 0-15,-31 0 0 32,-24 2 8-32,-36 2-8 0,-13-1 0 0,-7 0-48 15,-12-1-152-15,-8 5-216 16,-24-7-241-16,-56 0-103 0,-11 0 304 15,-9 0-1168-15</inkml:trace>
  <inkml:trace contextRef="#ctx0" brushRef="#br0" timeOffset="143177.85">20032 3965 104 0,'152'-6'672'16,"35"-4"-144"0,44-5 56-16,9-2 0 0,3 2-24 15,15 2-80-15,17 3-96 16,12 4-200-16,1 0-56 0,-2 6-64 0,-7-3-56 16,-17-4-8-16,-14-5-40 31,-17-1-160-31,-4-3-48 15,-12 1 176-15,-4-9-136 0,-11 6-184 16,-17-4 80-16,-16 6 176 16,-40 0 96-16,-31 6 40 0,-27 4 40 15,-14-4-16-15,8 4 56 16,10-7 24-16,-2 4-40 0,-15-4-64 31,-13 7 8-31,-15 0 0 16,-15 3 0-16,-9-1 24 0,-13 4-32 15,-14 0-40-15,-18 0-1120 0</inkml:trace>
  <inkml:trace contextRef="#ctx0" brushRef="#br0" timeOffset="143716.41">20363 3698 2608 0,'183'-6'648'15,"49"-4"-440"-15,-5 1 136 0,20 3 88 32,16 6-8-32,7 0-79 15,9 0-137-15,5 0-88 16,10 6-40-16,-6 0-56 0,2-6-16 15,-3 0-8-15,-12 0 8 32,0 0 0-32,-12-2 16 0,-28-5-24 15,-32 4 0-15,-48 0-88 16,-47 3 56-16,-40 0 24 16,-13 0 8-16,10 0-8 0,2 0 8 0,12 9 0 15,-10-3 0 1,-10 1 0-16,-19-1-112 0,-12-3-24 15,-28 0-120 1,-48-3-321-16,-20 0 185 16,-16 0-2024-16</inkml:trace>
  <inkml:trace contextRef="#ctx0" brushRef="#br0" timeOffset="144196.28">20499 3651 3568 0,'367'-35'704'0,"62"1"-440"15,-22 11-208 1,3 4 0-16,-3 16 65 0,-17 3-81 15,-23 0-32-15,-21 3-8 16,-35 6-48-16,-32 1-273 16,-28-1-319-16,-44-2-256 0,-51 0-192 15,-53-5 392 1,-43 2 256 0,-24-1-128-16,-12-3 568 0,-12 3 400 0,-8-1 464 15,-4-2 200-15,-13 0-160 16,-18 0-672-16,-13 0-208 15,-51 11-24-15,3-5-640 0,0-3-1944 16</inkml:trace>
  <inkml:trace contextRef="#ctx0" brushRef="#br0" timeOffset="144630.97">19921 3835 1760 0,'72'-9'728'15,"59"-14"-400"1,80-3 88-16,64-5 136 0,36 2 16 0,12 4-199 16,-16 6-217-16,-9 3-16 15,-10 0-40-15,-13 4-72 16,-21-1 24-16,-18 4-48 0,-21-4-32 15,-24 3-32-15,-28 1-56 16,-40-3 56 0,-35 8 0-16,-28-3 32 15,-24 1 32-15,-1 6 8 16,-7-6 0-16,-7 6-8 0,-21 0-281 16,0 0-463-16,-4 0-760 0</inkml:trace>
  <inkml:trace contextRef="#ctx0" brushRef="#br0" timeOffset="153989.71">14542 7024 736 0,'0'0'832'16,"0"0"-464"-16,0 0 120 15,0 0 72-15,0 0-80 0,0 0-16 16,0 0-32-16,0 0-47 16,0 0-25-1,0 0 0-15,-4 0-80 0,4 0-88 16,0 0-104-16,0 0-80 15,0 0 0-15,0 0-8 16,0 0-40-16,12 0-56 16,12 0 96-1,12-5 0-15,12-4 16 16,8 3-16-16,15-4 32 0,9-2-32 0,8 2 32 16,11-6 0-16,5 1-24 15,-1 2 40-15,1-4-48 16,-8 5 56-16,-16 2-56 0,-21 5 0 31,-23 1 0-31,-16 4 0 16,-12 0-8-16,-4 0 8 0,-4 0-24 15,0 0-56-15,-28 0-232 16,0 6-536-16,-4 0-1289 16</inkml:trace>
  <inkml:trace contextRef="#ctx0" brushRef="#br0" timeOffset="154711.4">14435 7163 1352 0,'0'0'736'0,"4"0"-400"16,-4 0-152-16,0 0 48 31,0 0-8-31,0 0-144 0,0 0-32 16,0-4-48-16,4 4 0 15,-4 0 40-15,0-3-40 16,4 3 32-16,-4 0-32 0,7-3 0 16,2-3 0-16,3-5 0 31,-1 6-32-31,5-4-8 0,-8-2 40 16,0 6 0-16,-3-2 40 15,-5 7 128-15,0-3 184 0,0 3-8 16,0 0-88-16,0 0-88 0,0 0-96 15,0 0-64 1,0 0-8 0,0 3 56-16,0 15-56 0,0 18 97 15,0 21 175-15,0 19 120 0,0 13-208 16,7 3-128-16,1-3 0 16,4-2-56-16,-4-15 40 0,-4-9-40 31,0-15 8-31,0-10-8 15,-4-13 0-15,0-11-192 0,4-14-232 32,0 0-529-32,-4 0-1111 15</inkml:trace>
  <inkml:trace contextRef="#ctx0" brushRef="#br0" timeOffset="155519.39">15562 6889 912 0,'9'0'440'0,"-6"3"-328"31,1 1-72-31,4-4-8 16,0 0-32-16,-4 0 0 15,-4 0 0-15,0 0 40 0,0 0 352 16,0 0 136-16,0 0-16 16,0 0-96-16,0 0-96 0,0 0-128 15,0 0-48 1,0 0-64-1,0 0-48-15,0 0 16 0,0 0 0 16,0 0 32-16,0 0 88 0,0 0-40 16,0 0-128-16,0 21-128 15,0 12 128-15,0 17 88 16,8 14 41-16,-4 15 143 16,0 7-112-16,4 0-104 15,-1-7-8-15,-2-2-24 16,-5-14 8-16,0-9 0 0,0-10-8 15,0-5 24-15,0-11-48 16,0-9 0-16,0-3 32 0,-5-9-32 31,5-1-80-31,-3-3-104 16,3-3-56-16,-4 0-73 0,4 0 41 16,-4 0 64-16,0 0 24 15,4-3-688-15,0-8-536 0</inkml:trace>
  <inkml:trace contextRef="#ctx0" brushRef="#br0" timeOffset="156388.64">14606 7864 1064 0,'0'0'984'0,"0"0"-680"0,0 0-144 15,-4 0 88-15,4 0-32 16,0 0-24-16,-4 0-8 0,4 0 16 16,-4 0-32-1,4 0 48-15,0 0-16 16,0 0-40 0,0 0-72-16,0 0 48 0,0 0-88 0,0 0 0 15,8 0-16-15,4 0-32 31,8 0 0-31,8 0 89 16,7 0 39-16,14 0-56 0,10 0 0 16,13-7 96-16,27-5-96 15,-3-1 168-15,8 0 8 0,-1 1-160 16,-15 2-88-16,-4 1 32 31,-17 6-24-31,-14 0-8 0,-22 3 0 16,-11 0 0-16,-13 0-40 15,-7 0-56-15,0 0 96 0,0 0 64 16,0 0 32-16,0 0-56 16,0 0 8-16,0 0-48 31,0 0 8-31,0 0 0 0,0 0-8 16,0 0-112-16,0 0-216 0,0 0-601 15,-7 0-1615-15</inkml:trace>
  <inkml:trace contextRef="#ctx0" brushRef="#br0" timeOffset="161223.26">15268 7457 1008 0,'0'0'696'31,"0"0"-352"-31,0 0-16 16,0 0 16-16,0 0-64 0,0 0-88 16,0 0-16-16,0 0-32 15,0 0 16-15,0 0 16 0,0 0 16 16,0 0-48-16,0 0-16 31,0 0-16-31,0 0-56 16,0 0-48-16,0 0-8 0,0 0 0 15,0 0 0-15,3 0-40 16,1 0-16-16,0 0 24 0,9 0 32 16,-2 0 0-16,10 0 0 15,-6 0 0 1,13-3 0-16,-4 3 0 15,8 0 0-15,-8 0 0 0,8 0 0 16,-4 0 0-16,-1 0 0 16,1 0-8-16,4 0 8 0,3 0 0 15,2 3 8-15,7 1-8 16,-5-4 0 0,5 0 8-16,-4 0-8 15,0 0 0-15,-9 0 0 0,1 0 8 16,-4 0-8-16,0 0 0 15,4 0 8-15,-4 0-8 0,4 0 0 16,0 0 0-16,-4 0 0 31,0 0 0-31,0 3 0 0,4 0 0 16,3-3 8-16,-3 4-8 16,0-4 32-16,0 3-32 0,0-3 8 15,-1 4 0-15,-3-4-8 31,0 2 24-31,4 0-24 16,-4 2 0-16,0-1 0 0,0-3 32 16,-4 3-32-16,-1 1 0 31,-6-4 0-31,-6 3 0 0,2-3 0 16,-5 0 8-16,-4 4 0 15,-4-4-8-15,0 0 0 0,0 0 0 16,0 0 104-16,0 0 25 0,3 0-57 15,-3 0-40-15,0 0-32 16,4 0 0-16,1 0 40 0,-5 0 24 16,0 0 32-16,0 0 80 15,0 0 8 1,0 0-8-16,0 0 0 16,0 0-16-16,0 0-16 0,0 0-24 15,0 0-16-15,0 0 0 16,0 0 40-16,-9 0-16 0,2 0-120 31,-5-7 0-31,0 0-8 16,0 0 0-16,-1 3-16 15,-2-7-32-15,-5 5-24 0,4-1 40 16,-8-2 0-16,4 2-40 0,-3 5-32 16,-1-2-48-16,3 1 0 31,2-2 24-31,-1 5 72 15,3-5 32-15,2 3 16 0,7-2 0 16,0 1 0-16,-4 0 8 16,8 0-64-16,-4-1 8 15,4-2 0-15,-4 6 56 0,4-3-8 32,-4 0 0-32,4 0 8 0,1 0 0 15,-2 3 0-15,1-4 0 0,0 1 0 16,0 3-8-16,0-3 8 15,0 3 0-15,4 0 8 16,0-3-8-16,0 3-8 16,0 0-48-1,0 0 32-15,0 0 16 16,0 0 0-16,0 0 0 0,0 0 8 16,0 0-40-16,0 0 32 15,0 0 8-15,0 0-16 0,0 0-16 16,12 0-8-1,1 0 40-15,-2 6 0 16,5-3 0-16,0 4 32 0,-1-7-24 16,-2 6-8-16,7-3 0 15,3 0 0-15,2 4 0 16,-1-1 0-16,4 1 0 0,-4 2 0 16,-1 1 0-16,1-1 0 31,-4 0 0-31,0-2 0 0,-4 6 0 15,4-9 0-15,0 4 0 16,-8-2 0-16,4-2 0 16,0-1 8-16,-4 1-8 0,-9-1 0 31,1-3 0-31,-4 0 0 16,0 0 0-16,0 0 16 0,4 0-16 15,-4 2 0-15,5-2 0 16,-1 3 0-16,-4-3 0 0,0 4-8 15,0-4 0-15,0 0 8 16,0 0 0 0,0 0 136-16,0 0-8 15,0 0-40-15,0 0-88 0,0 0 8 0,0 0-8 16,0 0 0-16,0 3 0 16,0 1-32-16,-9-2 32 15,-2 2 24 1,-10 4 16-16,-2-1 0 15,-5 3-32-15,-4 3 16 16,0-4-16-16,-4 4 0 0,4 0-8 16,0-1 8-16,9 1-8 15,3-3 8-15,3-3 0 16,13-5-8 0,1 2 0-16,-1-4 0 15,4 0-48-15,0 0 40 0,-4 0 8 16,4 0 8-16,0 3 24 15,0-3-32-15,0 0-8 16,0 0-112-16,0 0-176 0,0 5-336 31,4-1-337-31,3-1-207 0</inkml:trace>
  <inkml:trace contextRef="#ctx0" brushRef="#br0" timeOffset="162031.1">17240 7283 1144 0,'-4'0'528'15,"-5"-3"-160"-15,5 0 64 16,1 3-64-16,-1-3-104 0,4 0 8 16,0 3 0-16,0 0 8 15,0 0-56-15,0 0-16 16,0 0-8-16,0 0-104 0,-4 0-88 16,4 0-8-1,0 0 0-15,0 6 0 16,0 13 57-16,-4 9 183 0,4 7 32 15,0 6-40-15,0 4-88 16,0 6 64-16,0 3-48 16,0-3-64-1,0 0-32-15,0-7-40 16,0-6-24-16,0-3 0 16,0-3 0-16,0-9 32 0,0-9-32 15,0 0 0-15,4-9 0 16,-4-1-32-16,0-1 32 0,4-3 8 31,-4 0-8-31,0 0 32 16,0 0 0-16,0 0 0 15,0 0-24-15,0 0 24 0,0 0-32 16,0 0 0-16,0-7-32 16,0-1-64-16,0-5-192 0,0-13-320 15,0 1-633 1,-4 0-1015-16</inkml:trace>
  <inkml:trace contextRef="#ctx0" brushRef="#br0" timeOffset="162657.13">16829 7315 920 0,'0'0'920'16,"0"0"-528"-16,0 0-96 31,0 0-32-31,0 0-120 0,0 0-64 15,0 0 32-15,0 0 48 0,0 0 32 16,8 0 24-16,8 0 48 16,4 0 48-16,4 0-40 0,16 0-39 15,-1 0-81 1,10 0 16-16,10 0-16 16,5 0 80-16,8 0-24 15,-1 0-48-15,-3 0 48 16,-4-7-16-16,-8 7-64 0,-16 0-56 15,-12 0-40-15,-13 0-32 0,-6 0 0 32,-5 0 8-32,-4 0 0 15,0 0 64-15,0 0 112 0,0 0 56 16,0 0-104-16,0 0-136 16,0 0-48-16,0 0-408 0,0 0-576 31,0 0-1161-31</inkml:trace>
  <inkml:trace contextRef="#ctx0" brushRef="#br0" timeOffset="164386.78">14467 3940 728 0,'0'0'736'16,"0"-3"-536"-16,4 0-120 16,-4-1 56-16,0 4-56 0,0 0-80 15,0 0 0-15,0 0 0 0,4 0-24 16,-1 0-24-16,-3 0 48 16,0 0 0-1,0 0 0-15,0 0 424 16,0 0 200-16,0 0 32 15,0-2 56-15,0 2-143 0,0 0-137 16,0 0-184-16,0 0-40 16,0 0-48-16,0 0-40 15,0 0-72 1,0 0-16-16,0 0-32 16,0 0 32-16,0 0-32 0,0 0 0 15,0 0 8-15,0 0 0 16,0 0-8-16,0 0 0 15,0 0 0-15,0 0 0 0,0 0-16 32,0 0 16-32,0 0 0 15,0 0 0-15,0 0 0 0,0 0-112 16,0 2-104-16,0 17 72 16,0 14 144-16,0 1 56 0,0 7-40 15,0 0 24-15,0 1 8 16,0-7-48-1,0 0 8-15,0-7-8 16,0 1 0-16,0-7 0 0,4-2 8 16,-4-8-8-16,0-2-40 15,4-7-152 1,-4-1-24-16,0-2-176 16,5 0-385-16,3 0-239 0,-8-5-480 15</inkml:trace>
  <inkml:trace contextRef="#ctx0" brushRef="#br0" timeOffset="164936.06">14705 3965 1008 0,'5'0'728'0,"7"-2"-528"31,-5 2 16-31,10-4 104 0,2 4 48 16,1 0-16-16,4 0-136 0,-8 0-120 15,0 6 120-15,-8 11-96 0,-8 4 104 16,0 8-8-16,0-1-24 16,-19 4-16-1,-2 0-7 1,-3 0-41-16,4-4-40 0,1-2-16 0,-2-1-48 16,10 0-24-16,2-8 0 15,9-2-56-15,0-2-16 16,0-9-8-16,0 1 16 0,0-2 64 15,9 1 24-15,-1-1-16 16,-5 1 40 0,5-4-48-16,5 0 8 15,-2 0 48-15,6 0-32 16,6 0 8-16,5 0 48 0,8 0 8 16,0 0-32-16,0 0-56 15,0 0 8-15,-5 0-8 0,-3 0-144 31,4 0-537-31,-8-7-231 16,-8-3-528-16</inkml:trace>
  <inkml:trace contextRef="#ctx0" brushRef="#br0" timeOffset="165400.82">15144 3854 1496 0,'0'0'704'0,"0"0"-528"16,0 0-104-16,0 0 56 15,0 0-40-15,0 10-88 0,0 12 248 16,0 9 176-16,-4 15 56 0,-8 4-192 15,8 1-16 1,-4-1-120-16,4-2-64 16,4-9 1-16,0-8-49 15,0-3 8-15,0-4-48 0,0-6 0 16,0-6-8-16,0-5 8 16,0-4 0-16,8 1 0 0,-4-4 8 31,-4 0 24-31,8 0 48 15,0 0 184-15,4-4 16 16,-1-9-128-16,10 0-64 0,-5-6-24 16,3 4-64-16,-2 2 48 15,-6 0-48-15,1 4 8 0,-3 3-8 16,-2-1-80 0,-3 1-216-1,-4 3-352-15,0 3-553 16,0-6-903-16</inkml:trace>
  <inkml:trace contextRef="#ctx0" brushRef="#br0" timeOffset="165647.54">15216 4210 1944 0,'0'3'616'0,"7"0"-360"16,-3 4 312-1,9 2-64-15,-6-3-56 16,5 7-136-16,-3-7-159 16,-2 4-89-16,1-4-24 15,1 5-8-15,2-6-32 0,1 1-8 32,4 4-208-32,0-6-249 0,16 1-263 15,-8-2-120-15,-4-3-1440 0</inkml:trace>
  <inkml:trace contextRef="#ctx0" brushRef="#br0" timeOffset="166296.39">15610 4196 1616 0,'0'-2'696'0,"0"2"-168"16,0-3 120-1,0 0-248 1,-12 3-136-16,0 0-120 0,0 0 192 16,-4 0-239-16,-3 0-49 15,2 13-48-15,-3 2 56 16,9 1-56-16,3 0-56 0,-1 0 16 16,5-1 40-16,4-2 80 15,0 0-72-15,0-4 48 16,0-2-32-16,0 0-24 15,4-1 0-15,5-4-8 16,-1 2-16-16,-1-2 24 16,-3-2-32-16,5 0-24 0,-5 0-105 15,3 0 25-15,-3 0 88 0,4-6 48 32,-3-2-48-32,-1-9 48 15,3 4-8-15,-7 1 8 16,0-1 0-16,4 4 32 0,-4 2 16 15,0 4 0-15,0 3-8 32,0 0 129-32,0 0-9 0,0 0-160 15,0 0 0-15,0 0-56 16,0 10 8-16,0 5 48 16,0 4 0-16,4 4 0 0,-4 2 104 0,4 4 16 15,0 3-8 1,1-1 0-16,-5 4-40 15,0-3-40 1,0-3 8-16,0-2-40 0,-5-4 8 16,-7-4 48-16,1-3 104 15,-6-6-24-15,-2 3 0 0,3-7-40 0,-5-3 72 16,2-3-152-16,3 0-16 31,-4 0-224-31,4-3-168 16,-4-16-232-16,0 3-489 0,4 4-1383 15</inkml:trace>
  <inkml:trace contextRef="#ctx0" brushRef="#br0" timeOffset="169921.95">15088 7522 512 0,'0'-4'104'0,"0"4"0"0,0-3 112 16,0 3 64-16,0-4 72 31,0 4 72-31,0 0 32 0,0 0 8 16,0 0-136-16,-4 0-120 15,4 0-112-15,0 0-72 16,0 0-24-16,0 0 8 0,0 0 0 16,0 0 56-16,0 0 96 31,0 0 24-31,0 0-16 0,0 0-8 16,0 0-32-16,0 0-32 15,0 0-40-15,0 0-48 0,0 0-8 16,0 0-8-16,0 0 0 0,0 0-24 15,0 0-8 1,0 0-8 0,0 0 48-16,0 11-8 0,0 1 8 15,0 4 0-15,0 3 8 16,0 0 0-16,0 3 0 0,0-6 32 16,0 7-40-16,0-8 8 0,0 4-8 31,0 1 8-31,0-5 0 15,0 1 0-15,0-3-8 0,0 0 8 16,4-1-8-16,0 1-8 16,0 3 8-16,0-4 0 15,0 4 8-15,0 0-8 0,-4 0 0 32,4 1 8-32,-4-2 16 0,0 0-16 15,0-1 0-15,0-2 24 16,0 4-32-16,0-3 8 15,0-1 0-15,0 1-8 0,0 6 8 16,0-2 1-16,0-3-9 31,0 2 8-31,0 6-8 0,0-2 32 16,0 2-32-16,0 1 0 0,0-4 8 16,0 3-8-1,0-3 0-15,0-1 0 0,0 1 0 16,0 0 0-1,0-2 0-15,0-1 0 16,0 0 0-16,0 3 0 0,0-3 0 16,0-1 0-16,4 4-8 15,0-3 8-15,0 0 0 16,0 1 0-16,-4-3 0 16,4 3 8-16,-1-1-8 15,2 3 0-15,-5-3 0 16,0 3 8-16,4-1 0 0,-4 2 24 15,0-1-24-15,0 3 24 16,0 0-32-16,4 7 8 16,-4-4 0-1,4-2 0-15,0 2-8 16,-4-3 32-16,0-3-32 0,0-3 8 16,0 0-8-16,0-4 0 15,0-1 0-15,0 1 16 16,0-10-16-16,0 5 0 0,0-7 0 15,0 0 0-15,0 4-24 32,0-4 16-32,0 0 0 0,0 0-16 15,0 0 24-15,0 0 0 16,0 0 0-16,0 0 8 16,0 0-8-16,0 0 8 0,0 0 0 15,0 0 16 1,0 0-16-16,0 0 56 15,0 0 40-15,0 0 96 0,0 0 32 16,0 0-16-16,0 0-120 16,0-4-24-16,0 4-40 15,0-2-32-15,0-3 8 16,0 5 24-16,0 0 0 16,0 0-32-16,0-2 0 15,0 2 32-15,0-7-32 0,-4 2 8 16,0-6-8-16,0 2 0 15,0-4 0-15,-1-3 0 16,-2-3-8 0,-1 1 8-16,0-5-8 15,0-2-72-15,0-1-8 0,0 0 32 16,0 1-24-16,0 0-16 16,4 3 0-16,0-1 56 15,-4 2-32-15,4 2 48 0,-3-1-40 16,-2 5-24-16,5-2 24 31,-4 9-8-31,5 1-8 16,-6 0 64-16,9 4 16 0,0 1 0 15,0 2 0-15,0 0 0 16,0 0 0-16,0 0 8 0,0 0-8 31,0 0 8-31,0 0-8 0,0 0 40 16,0 0-32-16,0 0-8 15,0 0 0-15,0 0 0 0,0 0-40 16,0 0 32-16,0 0-24 16,0 0 32-16,0 2-8 0,0 4 0 15,9 5 8 1,-2 1 0 0,-3 4 0-16,4-4 8 0,1 4 0 15,-2 3 16-15,1 1 16 0,-4-2 24 16,0 5-8-16,4-1-24 15,0 1-24 1,0-4-8-16,0 0 8 16,0-5 16-16,4 6-24 15,-4-4 0-15,0 0 8 0,4 0 0 16,-4 0 0-16,-1-1-8 16,-2-5 0-16,3-1 8 0,-4 1 0 31,0-4-8-31,-4-3 8 15,3 1 0-15,-3-1 16 16,0 1-24-16,0-4 0 0,0 0 0 16,0 0 0-16,0 2 0 15,4 1 8-15,-4-3-8 0,0 3 0 16,0 1 0-16,0-2 8 31,5 5 0-31,-5-1-8 0,4-2 8 16,-4 3-8-16,4-1 8 0,0-3-8 15,-4 0 8-15,0-1-8 16,0-2 0-16,4 0 64 0,-4 0-8 16,0 0 120-1,0 0 32 1,0 0 0-16,0-2-24 0,0-8-128 16,0-3-56-16,0-9 0 0,0-6-104 15,0-10-40-15,3 0 56 16,1-4-88-16,0 2-48 0,5 7 96 31,-5 5 64-31,0 6 24 16,-1 9 8-16,1 4-24 15,-4 2 16-15,4 4 40 0,-4 0 0 16,0 3 0-16,4-3-8 0,1-1-16 16,-1-2 8-16,-1 2 16 31,1 2 0-31,-4 2 40 15,0-3 112-15,0 3 64 0,0 0-16 16,0 0-80-16,0 0-80 16,0 0-40-16,0 0-8 0,0 0 8 15,0 0-40-15,0 0-40 16,0 0-96 0,0 0 32-1,0 0 56-15,0 0 0 0,0 0-48 0,0 0-80 16,0 0-193-16,0 3-263 15,0 3-456-15,-4 0-1120 0</inkml:trace>
  <inkml:trace contextRef="#ctx0" brushRef="#br0" timeOffset="172766.23">14697 9296 240 0,'0'0'856'15,"0"0"-544"-15,0 0-200 0,0 0-24 16,0 0-48-16,0 0-32 0,0 0 0 15,0 0 24-15,0 0 208 16,0-3 168-16,0 3 24 16,0 0-80-1,0 0-88-15,0 0-72 16,0 0-96-16,0 0-8 16,0 0-8-16,0 0-24 0,0 0 0 0,0 0-8 15,0 0 56-15,0 0 8 16,0 0 16-1,0 0 24-15,0 0 25 16,0 0-25-16,0 0-16 16,0 0-56-16,0 0-40 0,0 0 0 15,0 0 24-15,0 0-40 16,0 0-24-16,0 0 0 0,0 0 0 31,0 0 0-31,0 0 8 16,0 0-8-16,0 0 32 15,0 0-24-15,0 0-8 0,0 0 8 16,0 0 0-16,0 0-8 16,0 0 8-16,0 0-8 0,0 0 0 31,0-3 8-31,0 0 0 16,0 3-8-16,0-4 8 15,0 4-8-15,0 0 24 0,-3 0-24 16,3 0-32-16,0 0 8 15,0 0-8 1,0 0-16-16,0 4-16 0,0 5 64 16,-4 13 72-16,4 7 72 15,-4 6 16-15,-4 7 32 16,3-2-32-16,1 5-40 0,1-7 16 0,-1 0-104 16,4-6 0-16,-4-3 0 15,4-7-24 1,0-3 40-16,0-3-48 15,0-7 16 1,0-3-16-16,0-2 0 0,0-4 0 16,0 0 0-16,0 0-8 0,0 0-64 31,0 0 8-31,0 0-120 16,4-7-224-16,16-15-344 0,-5 3-457 15,2 0-1231-15</inkml:trace>
  <inkml:trace contextRef="#ctx0" brushRef="#br0" timeOffset="173639.65">14893 9399 968 0,'0'-5'528'0,"0"3"-184"0,0-2 16 16,0 1-56-16,0 0-120 16,0 0-48-16,0-4-64 15,0 4-16-15,0-3-56 0,0 3 32 16,0 0-32-16,8-4 8 31,0 1 0-31,3 2-8 0,6-2 8 16,3 0-8-16,-1 3 8 15,-2-1 16-15,-10 1 16 16,5 3-40-16,-12 0 32 0,0 0 8 16,0 0 48-16,0 20 376 31,0 5-96-31,0 6-128 0,0 4-56 0,0 0-56 15,0 4-23-15,-12-8-9 16,5-2 48-16,-10 0-56 16,-2-4-24-16,-1-6 8 0,-1 0-16 15,2-6-8 1,3 0-8-16,4-4-32 16,0-6-8-16,4 0-24 15,4-3-16-15,-4 0 40 0,4 0-64 16,1 0 16-16,-2 0 8 15,1-3 40-15,4 3 0 0,-4-3 0 16,4 3-80-16,0 0 0 31,0 0 8-31,0 0-56 0,13 0 56 16,6 0 72-16,1 0 0 16,8 0 40-16,0 0 72 0,8-7 8 15,-4 7 8-15,-1-7-64 16,-6 7-32-16,-6 0-32 31,-3-2 8-31,-8 2-8 0,-4 0 0 16,-4 0 0-16,0 0 0 15,0 0 0-15,0 0-96 0,0 0-136 16,0 0-73-16,4-3-399 16,0 0-552-1</inkml:trace>
  <inkml:trace contextRef="#ctx0" brushRef="#br0" timeOffset="174312.85">15268 9426 320 0,'-4'0'1088'16,"4"0"-520"-1,0 0-112-15,0 0-32 16,0 0-160-16,0 0-128 0,0 0 0 16,0 0 24-16,0 0-16 15,0 3-64-15,0 7 256 0,7 0-24 31,1 5-88-31,5 4-39 16,2-3-41-16,-3 3-64 16,0 3-32-16,0 1 8 0,4-4 0 15,-4 0-48-15,4-3 16 16,-8-4-16-16,0-2 0 0,-1 2 0 31,-2-6 0-31,-5-1 0 16,0-3-8-16,0-2-168 0,0 0-168 15,0 0-297-15,0 0-127 16,0-2-952-16</inkml:trace>
  <inkml:trace contextRef="#ctx0" brushRef="#br0" timeOffset="174642.91">15415 9457 1024 0,'0'7'488'0,"0"3"-136"16,-12 3 112-16,-9 3-48 0,2 3-48 15,-1 3-64-15,1 3 24 31,-6 0-136-31,9-2-104 16,4-1-16-16,0 1-40 0,8-9-32 16,0 0 0-16,0-1 0 15,1-4-112-15,3-3-160 0,-4-2 16 32,4-1-40-32,0-3-200 15,0 0-504-15</inkml:trace>
  <inkml:trace contextRef="#ctx0" brushRef="#br0" timeOffset="176208.89">15893 9557 2008 0,'-4'-4'928'16,"4"4"-416"-16,-4-3 136 16,4 0-47-16,0 3-161 0,0-3-128 15,0-1-16-15,-4 4-64 31,4-3-128-31,-4 3-56 16,4-3-48-16,0 0-128 0,0 0-312 16,0 0-593-16,0-4-1639 0</inkml:trace>
  <inkml:trace contextRef="#ctx0" brushRef="#br0" timeOffset="181755.64">15522 9443 752 0,'0'0'1200'0,"0"0"-696"15,0 0-88-15,0-4 64 16,0 1-24 0,0-1-216-1,4 1-168-15,0 0-32 0,5 1-32 0,-5-5-8 16,-4 7 8 0,3 0 0-16,-3-4 48 0,4 1 40 0,-4 3 8 15,0-3-8-15,4 0-16 31,-4 0-72-31,8-6-8 16,1 2-24-16,-2-6-48 0,1 4-24 16,0-4 56-16,-8 3 40 15,0 1 0-15,0-1 40 0,0 4 72 32,0 0-24-32,4 3-80 15,-4 0 0-15,4-1-8 0,-4 1-8 16,0 3-56-16,0 0 56 15,0 0 8-15,0 0 0 0,0 0 8 16,0 0 121-16,0 0 31 16,0 0-16-16,0 0-48 31,0 0-40-31,0 0-48 0,0 0-8 16,0 0-8-16,8 3-72 0,0 10 80 15,3 6 0-15,-2 3-8 0,7 7 8 16,-4-1-8-16,0 5 8 15,-5-5 32 1,-3 4-24 0,1-4-8-16,-1-6 24 0,-4 0-24 15,4-5 8-15,0-2-8 16,-4-9 16-16,4 5 8 0,-4-9-24 16,0 4 8-16,3-2-8 0,-3 3 8 31,0 1-8-31,4-2 0 15,0 1 0-15,-4 0 0 0,5-4 0 16,-1 4 0-16,0-5-16 16,0 2-8-16,-1-1-56 0,1 0-152 15,0-3-105-15,-4 0-111 32,0 0 72-32,0-10-200 0</inkml:trace>
  <inkml:trace contextRef="#ctx0" brushRef="#br0" timeOffset="182465.07">16052 9394 976 0,'0'0'360'0,"0"0"-280"15,0 0 48-15,0-2 448 16,0 2 32-16,0-4-104 16,0 4-176-1,-8-3-80-15,1-3-16 16,-6 2 48-16,-2 1-88 0,-2 0-88 16,-2 3-104-16,-1 0 24 15,-4 0-24-15,4 0 0 16,-8 3 0-16,8 13-8 0,0 0 8 31,4 4 0-31,9 5-32 16,-2 0-32-16,9 7 64 0,0-1 8 15,0-2 32-15,0-1-32 16,4-5 48-16,8-1-56 16,0-10 8-16,0 1 25 0,0-6 55 0,4-2-24 15,0-5-8 1,0 5 0-1,4-5-24-15,0 0-16 0,-5 0 16 16,2-10 8-16,-6-10 8 16,6-2-16-16,-10-6 8 15,5-4-40-15,-3-3-32 0,-2 0-48 16,-3 0-64 0,-4 3 8-16,0 7 48 15,0 6 88-15,0 6 8 0,0 7 96 16,0 0 0-16,-4 6-104 15,0 0-104-15,1 0-24 16,-14 0-417-16,6 0-431 0,-6 6-376 0</inkml:trace>
  <inkml:trace contextRef="#ctx0" brushRef="#br0" timeOffset="182920.85">16132 9172 1072 0,'8'0'376'0,"-4"0"-232"0,3 0 272 15,2 0 40 1,-5 0-24-16,8 0-48 16,-5 7 24-16,10 8-80 0,3 8 48 15,-1 3-96-15,2 2 49 16,-1 7-65-16,-5 3-128 15,-2 6 0-15,-2 11-56 0,-3 8 8 32,-8 0-40-32,4 0-40 0,-4-2 32 15,0-7-24-15,0-2-16 16,-12-8-48-16,-4-11 8 16,-3-3 40-16,-9-2 0 0,-4-3-24 15,-41 4-336-15,10 0-601 31,-5-14-599-31</inkml:trace>
  <inkml:trace contextRef="#ctx0" brushRef="#br0" timeOffset="183745.65">14714 9103 1080 0,'0'-4'616'0,"0"4"-440"0,0-3 144 16,-4 3 96-16,-1 0-56 0,-3 0-168 16,1 0-64-16,-5 0-80 15,0 0-40 1,-4 3 32-16,-8 10-8 15,0 3 8-15,0 6 56 16,-4 3 24-16,1 10 32 16,-1 4-24-16,-4 8 64 0,4 4-32 15,0 3-24-15,4 2-32 0,4 2-56 32,8-1-48-32,8 0 0 15,4-3 24-15,0 3 32 16,12 2-15-16,8-9-9 0,8-3-24 15,4-3-8-15,0-5 0 16,3-7 8-16,5-11-8 0,-4-4-129 16,4-4-207-16,4-7-64 31,15-6-72-31,-7 0-216 16,-8-4-712-16</inkml:trace>
  <inkml:trace contextRef="#ctx0" brushRef="#br0" timeOffset="194298.71">15160 7264 104 0,'0'0'1448'16,"0"0"-560"-16,0 0-392 15,0 0-144-15,0 0-112 16,0 0-88 0,0 0-80-16,0 0-40 15,0 0-32-15,0 0 32 0,0 0 80 0,0 0 88 16,0 0 16-16,0 0-32 16,0 0-56-16,0 0-39 15,0 0-1 1,0 0 24-16,0 0 0 15,0 0 64-15,0 0-16 16,0 0-24-16,0 0-88 0,-4 0-40 16,0 0 0-16,4 0-8 15,0 0 0-15,0 0 0 0,0 0 8 32,-4 0-8-32,4 0 8 15,-4-3 0-15,0 0 0 0,-1-1 0 16,5 2-8-16,-7-5 0 15,3 0 0-15,4 1 0 16,-4-2-32-16,-4-6 24 0,4 4-48 31,0-5 24-31,4-4 16 16,-4 0-40-16,0-4 24 0,4 2 24 0,0-5 8 16,0 3-8-16,0 1 8 15,0 3 0-15,0 0 0 16,0-3 8-16,0 3-8 15,-4 0 0 1,4-4 0-16,0 1 0 16,0 3 0-16,0-3 0 0,0-3 0 15,0 6 0-15,0-7 0 16,0 1-80-16,4 0 48 0,4 2 24 16,-4-2 0-1,0 4 8-15,-4-3-8 16,0 2 8-16,0 0 0 15,0 0 8-15,0-6-8 0,0 4 0 16,0-1 8-16,0 0-8 16,0 3 0-16,0-1 8 0,0 8-8 31,-4-4 0-31,0 6 0 16,4 4 0-16,0-1 8 15,-4 1-8-15,4 2 0 0,-4 3 0 16,4 2 0-16,0-1 8 15,0-4 0-15,0 0-8 0,0 5 0 32,0-2 32-32,-4-2-24 15,4 4-8-15,0-5-8 16,0 3 0-16,0-2 8 0,-4 0 0 16,4-4 8-16,0 4-8 15,-4-1 0-15,4 4 0 0,-4 1 0 16,1-2 48-1,3 1 8-15,0 0-48 16,0 3-8-16,0 0 0 16,0 0 0-16,-5 0-8 0,5 0-8 15,0 0 0-15,0 0 16 16,-4 0 0-16,4 0 40 16,0 0-40-16,0 0-8 15,-4 0-32-15,4 0-48 16,0 0 40-16,-4 0 40 15,0 0-32-15,0 6 16 0,-8 7 24 16,0 6 8-16,-4 4 32 16,0-2-16-1,0 5-24-15,5-7 0 16,-1 0-48-16,3-3 24 16,-2-3 24-16,3-1 0 0,-1 1 0 15,2-7 0-15,-1 0 0 16,4 1 0-16,4-7 0 0,0 0-64 31,0 0-136-31,0 0 72 16,0 0 72-16,0 0 56 15,0 0 0-15,4-9 48 0,4-4-48 16,4-4 0-16,4-5-80 16,0-3-17-16,3 0 49 0,5-1-8 15,0-2-96 1,-3 2 40-16,-2 4 56 15,-3 6 24-15,-4 0 32 16,-8 7 8-16,4 2-8 0,-8 4 32 16,0 3-32-16,0 0 80 15,0 0-8-15,0 0-16 16,0 0-48 0,0 0-8-16,0 0 8 15,0 0 40-15,0 0 96 0,0 0-47 16,0 0-89-16,0 0-8 0,0 0-32 15,4 0 32-15,8 10 0 16,-4-4 8 0,-1-3-8-16,2 3 8 15,-1-2-8-15,0-1 16 16,-8 0-16-16,0 0 8 0,3 4-8 16,-3-1 8-16,4 3 0 15,5 4 24-15,-1 3-24 0,3-4 24 31,-6 1-32-31,3 0 0 16,0-1 32-16,-5-1-32 16,1-5 0-16,0 0 8 0,5 1-8 15,-1-1-8-15,-1 0 8 16,1 1-8-16,4-4 8 0,-4 6-8 31,5-2-56-31,-9-4-113 16,-1 0-159-16,5 4-80 15,-8-7-24-15,0 0-216 0,0 0-240 0</inkml:trace>
  <inkml:trace contextRef="#ctx0" brushRef="#br0" timeOffset="197890.53">14789 5572 816 0,'0'-4'632'0,"0"-3"-280"16,0 7-192-16,0-5 40 0,0 5-48 16,0-3 32-16,0 0 0 15,0 3-8-15,0-3 88 0,0 3 40 16,-4 0 32-16,4 0 56 31,-4 0-184-31,4 0-152 0,0 0-56 16,0 0-72-16,-4 9-64 15,1 7 88-15,-1 10 48 16,-5 2 0-16,1 10 32 0,1 1 0 16,-10 5 88-16,10 3-32 31,-10 1 24-31,6-1-40 0,7-2-72 16,-4-7 24-16,4 0-16 15,4-13 25-15,0-3-33 0,0-6 0 16,0-5 0-16,0-6-9 15,0-2 9-15,0-3 0 16,0 0 65 0,0 0 63-16,0 0 80 0,0 0-16 15,0-6-72-15,0-7-64 16,0-9-48-16,0-9-8 0,4-4-104 16,0-7 0-16,4 2-40 0,-1-6 48 31,6-1 24-31,-5 3 24 15,-1 2 40-15,6 4-32 0,-6 3 32 16,-3 7 8-16,4 5 0 16,-4 11-8-16,-4 5 8 0,5 4-32 15,-1 0-24-15,-1 0-1 32,1 3 25-32,-4 0 32 0,4 0-32 15,-4 0-8-15,4 0-40 16,4 9 16-16,4 10 24 15,4 7 40-15,0 9 0 0,4 2 8 16,0 1 64-16,0 1 0 31,-1-1-24-31,2-3-16 0,-1-3 0 16,-5-7-32-16,2-2 49 16,-2-4-49-16,1-3 8 15,0-4 32-15,0-2-40 0,0-4 40 0,-4-3-8 16,0 0 8-1,-4-3 0 1,0 3-8-16,0-3 0 16,0 0 40-16,-4 0 16 0,-1 0 8 15,2 0 32-15,-1 0 112 16,0-12 128-16,-4-8-152 0,4-5-40 16,0-7-40-1,-4-6-72-15,0 0 16 16,0-3-8-16,0 0 8 15,0 3-32-15,0-7-16 0,7 1-32 16,2 6-8-16,-1 3-48 16,0 10 56-16,-5 8 0 0,-3 11-40 31,0 6-224-31,0 0-192 16,0 0-72-16,0 16-248 0,0 3-33 15,0 2-319-15</inkml:trace>
  <inkml:trace contextRef="#ctx0" brushRef="#br0" timeOffset="208607.96">15351 5759 1152 0,'0'0'944'31,"-4"0"-536"-31,4 0-24 16,0 0-64-16,0 0-128 15,0 0-64-15,0 0-32 0,0 0 0 16,0 0 80-16,0 0 120 16,0 0-40-16,0 0-128 0,0 0-128 31,8 0 0-31,16 0 0 16,0 0 24-16,8 0 16 15,-4-6-40-15,3 6 8 0,-7 0-8 0,-3 0 0 16,-6 0 0-1,-7 0 0 1,1 0-72-16,-9 0-96 0,0 0-200 16,0 6-24-16,0 1-112 15,-25 5 80-15,1 4-592 16,4-3-232-16</inkml:trace>
  <inkml:trace contextRef="#ctx0" brushRef="#br0" timeOffset="208890.21">15335 5917 376 0,'0'0'1248'0,"0"0"-584"0,0 0-96 32,0 0-32-32,0 0-48 15,0 0-16-15,0 0-119 16,0 0-49-16,0 0-112 0,0 0-104 15,0 0-24-15,0 0-40 16,4 0-16-16,8 0 0 0,8 0 48 31,0 0-48-31,-1 0 0 16,9 0-8-16,-3 0-16 16,3 0-296-16,3 0-329 0,1 0-223 15,-12 0-504-15</inkml:trace>
  <inkml:trace contextRef="#ctx0" brushRef="#br0" timeOffset="209344">15929 5585 120 0,'0'0'1416'0,"0"0"-624"15,0 0-312-15,0 0-144 32,0 0-192-32,0 6-144 0,0 13 0 15,0 6 200-15,0 7 80 16,-4 4-40-16,4-3 32 0,-4-1-8 16,4 0-103-16,0-3-73 15,0-1-16-15,0-5-8 16,0 0-16-1,0-9-48-15,0 0 32 0,0-5-32 16,0-2 0-16,0-4-24 16,0-3-272-16,0 0-457 0,4 0-295 15,-4-7-552-15</inkml:trace>
  <inkml:trace contextRef="#ctx0" brushRef="#br0" timeOffset="209911.89">16148 5578 1400 0,'3'-10'864'0,"2"-2"-568"31,-1-1-40-31,8-2 112 0,-5 2-168 16,10 3-112-16,-2 1-32 15,9-1-8-15,4 1-16 0,0 2-32 16,-4-2 64-16,1 5 80 16,-10 4 32-16,-7 0 40 31,-4 0 48-31,-4 16-184 0,0 14-16 15,0 1 17-15,0 7 71 0,-12 0-56 16,-3 0 0-16,-10 0-8 0,1-9 32 16,0-1-64-16,-4-3 0 15,9-2-24 1,-1-4-24-16,3-3 0 16,6 0 16-16,-1-1-24 0,3-5-8 15,2 0-16-15,3-3-80 16,4-2-48-16,0-2 24 0,0-3 16 15,0 0 16-15,0 0-32 32,0 0 63-32,8 0 65 15,4 4 32-15,7-2-8 0,2-2 25 16,11 0-49-16,-1 0 40 0,5 0-32 16,5 0-8-16,14 0-105 15,-7 0-631-15,-9-2-472 0</inkml:trace>
  <inkml:trace contextRef="#ctx0" brushRef="#br0" timeOffset="210389.14">16718 5547 1912 0,'-8'-11'688'16,"-4"3"-208"0,-8-3-96-16,0 9-144 15,-4-2 88 1,-8 4-200-16,4 0-48 0,-8 17-24 16,5 5-8-16,-5 6 0 0,4 4 8 15,4 6 80-15,4-6 33 0,8 3-145 16,8-7-16-16,8-3 24 31,0-2 0-31,0-1 72 16,8-6 24-16,8 0-32 0,8-4-40 15,8 1 24-15,0-6-16 0,3 0-16 16,1-7 8-16,0 0-8 16,0 0-8-16,-4-11-32 31,-4-5-8-31,-8-9 8 0,0-3 32 15,-12-8 16-15,-5-1-24 16,-3-8-32-16,0-2 32 0,0 2-24 16,-3 4-8-16,-5 9-8 15,0 7 8-15,3 8-8 32,1 11-104-32,-3 6-296 0,3 0-849 15,-4 0-1775-15</inkml:trace>
  <inkml:trace contextRef="#ctx0" brushRef="#br0" timeOffset="211656.09">15049 6575 1136 0,'0'0'856'0,"0"0"-512"16,0 0 32-16,0 0-80 16,0 0-136-16,0 0-40 0,0 0 56 15,0 0-8-15,0 0 24 16,0 0-24-1,0 0-64-15,7 0-16 0,5 0 0 16,0 0 0-16,4 0-40 16,4-3-40-16,-1 0 0 15,6 0-8-15,3 0 16 0,-4-1-16 16,0 4-48 0,-9 0-128-16,-2 0-136 15,-13 0-72-15,0 0-624 0,-20 7-256 16</inkml:trace>
  <inkml:trace contextRef="#ctx0" brushRef="#br0" timeOffset="211989.74">14948 6670 776 0,'0'0'888'0,"0"0"-576"16,0 0-112-16,0 0 112 15,-4 0 40-15,4 0-120 16,0 0-80-16,0 0-72 0,0 0-72 16,0 0 128-16,0 0-56 15,13 0-48 1,6 0 24-16,5 0 32 0,8-6-32 15,0 1-24-15,8-2-8 16,-4 3-24-16,-4 1 8 16,0 0-8-16,-9 3-152 0,-3 0-152 15,-8 0-432 1,-3 0-1488 0</inkml:trace>
  <inkml:trace contextRef="#ctx0" brushRef="#br0" timeOffset="213423.19">14976 8213 352 0,'0'0'1016'0,"-4"0"-680"0,4 0-192 31,0 0-48-31,0 0-96 15,0 0 0-15,0 0 0 16,0 0 64-16,0 0 256 0,0 0 104 16,0-3-8-16,0 3-88 15,0-3-56-15,0 3-48 0,0 0-104 32,0 0-64-32,0 0-16 15,8 0-8-15,8-6 24 0,5 2 24 16,2 1-24-16,5-3-24 15,0 0-24-15,-4-1 0 0,-4 4 0 16,0 0-8-16,-13 0 0 31,6 3 8-31,-5 0-8 16,-1 0-8-16,2-3-64 0,-1 3-104 16,-1 0-136-16,-3 0 16 15,0 0 0-15,1 0-112 0,-1 0 16 16,-4 3-240-16,0 0-240 0</inkml:trace>
  <inkml:trace contextRef="#ctx0" brushRef="#br0" timeOffset="213805.68">15049 8274 128 0,'0'0'792'0,"0"0"-568"16,-4 0-120-16,4 0-24 0,-5 2-16 15,5-2-32-15,0 0-24 16,0 0 0-16,0 0 88 15,0 0 200-15,0 0 152 0,0 0 64 32,9 0-104-32,2 0-160 15,1 0-96-15,4 0-48 0,4 0 16 16,7-2-8-16,-2-4-40 16,-1 2-48-16,0-3-16 15,-5 1-8-15,5 6 0 0,-7-2-56 16,-2 2-216-1,1 0-304-15,-8 0-784 16</inkml:trace>
  <inkml:trace contextRef="#ctx0" brushRef="#br0" timeOffset="-209324.82">16686 6819 968 0,'0'0'624'15,"0"0"-304"-15,0 0-24 0,0 0-8 16,0 0-96-16,0 0-24 16,0 0 136-1,0 0 80-15,0 0-32 16,0 0 8-16,0 0-24 0,0 0-71 15,0 0-105-15,0-2-72 16,4-2-72-16,4 1 8 0,4-3-24 16,7-1 8-1,6 1-8 1,3 0 0-16,7-1 0 0,5 1 8 16,8 3 0-16,4 0 0 0,12 0-8 15,-4-1 16-15,11-2-16 16,-7 0 0-16,7 2 8 0,-11-3-8 31,-4 5 0-31,-4-4 0 16,-12 0 0-16,-1 1 8 15,-2 3 0-15,-5-2-8 0,-1 4 0 16,1 0 0-16,0 0-8 0,0 0-24 16,0 0 0-16,-4 0 24 31,0 0-48-31,-1 0 32 15,-11 0-24-15,4 0 48 0,-12 0 0 16,0 0 16-16,-4 0 8 16,-4 0 24-16,0 0 208 0,0 0 160 15,0 0-128-15,-4-6-184 32,-4 0 16-32,4-1 16 15,0 1-56-15,-4 4-16 0,4-5-24 0,-4 7-40 16,4-4-32-16,0 1 24 15,-4 0-24-15,4 3 32 0,-4-3 24 16,4 0 80 0,4 3-24-1,-3 0-40-15,3 0-40 0,0 0 0 16,0 0 0-16,-4-2-80 16,0 2 16-16,4 0 56 0,-5 0-56 15,1-5 16-15,-4 3 48 0,5-2 0 31,-5 1 0-31,-5 0 0 16,6-4 8-16,-5 4 32 16,-4 0-40-16,0-4-8 0,0 2-96 15,-5-2-16-15,2 1 64 16,3-1 48-16,0 1 8 0,0 6-56 31,-3-6-136-31,2 6 16 16,2 0-8-16,-2 0 24 0,6 0 72 15,-2 0 40-15,6 0 48 16,3 0 0-16,4 0 0 0,0 0 0 16,0 0-56-16,0 0-64 31,0 0-32-31,0 0-176 16,4 0 111-16,-1 0 169 0,1 6 48 15,0 3 0-15,-4-2 8 0,4-1-8 16,1 3 0-16,3 1 0 0,3 0 0 15,9 0-48 1,4 2-8 0,8-3 56-16,4 2 0 15,4-3-32-15,-9-1 24 0,1 3 8 16,-8-4-32-16,1 3-72 16,-1-2 72-16,-9-2-32 0,5 2 32 0,-4-3-24 31,0-1-8-31,-4 0-32 15,-5-3-8-15,2 3-8 16,-9-3-8-16,0 3 88 0,0-3 32 16,0 0 152-16,0 0 56 0,-9 0-72 15,-2 0 56-15,-1 0-56 32,0 0-104-32,0 0-32 15,4 0 16-15,-4 4-16 0,0-1 0 16,5 6-8-16,-10 1 0 15,6 2 8-15,-10 1-56 0,10-4 56 16,-9 4-8-16,-1-3 0 31,6 0 8-31,2-3 0 16,2-2 8-16,3-5 24 0,4 0-32 16,0 0 16-16,-1 0-16 15,5 0-112-15,-3 0-264 0,-1 0-184 0,-4 0-488 16,0 0-1151-16</inkml:trace>
  <inkml:trace contextRef="#ctx0" brushRef="#br0" timeOffset="-208558.64">17276 6613 48 0,'0'0'872'0,"0"0"-384"15,0 0-216-15,0 0-272 16,0 4-48-16,0-4 48 16,0 5 128-16,7-1 24 15,-3-1-48-15,5 3 0 16,-5-2 80-16,7-1 56 0,6 0-8 15,2 0-32-15,9 1 64 16,4-4-24-16,3 0-88 0,2 2-72 31,-5-2-48-31,-5 0-32 16,-7 0 0-16,-3 5 8 0,-6-5 0 16,-3 2-8-16,-4 1 0 15,-4 0-32-15,0 0 0 16,0 7-72-16,-4 2 0 0,-11 1 104 31,-6 10 152-31,-3-4-96 16,1 3 16-16,-5-3-64 0,0 3 56 15,4-6-40-15,-4 3-16 16,4-3 24-16,4 0 8 16,0-4-40-16,9-2 8 0,2-3-8 15,9-7-32 1,0 3-80-16,0-3-152 15,0 0-136-15,9 0-136 0,-2 0-136 16,5 0-528-16</inkml:trace>
  <inkml:trace contextRef="#ctx0" brushRef="#br0" timeOffset="-207564.08">18419 6435 1040 0,'-4'-3'424'0,"4"3"-288"16,-8 0 8-16,0-3 128 0,0 0-96 16,0-1-48-16,-3 1 96 0,-2 1 8 15,-7-2-112-15,1 4-48 16,-6 0-32-16,-3 0 16 15,0 0-56 1,0 0 72-16,-3 4-64 16,3 5 32-16,1 0-32 0,-1 4-8 15,0 0 32-15,4 6 0 16,-1 0-32-16,1 4 0 16,9-4 0-16,7-1-24 0,3-2-72 31,5 0 96-31,0-3 96 15,5 0-32-15,7-4-24 0,-1 0-8 16,6-2 56-16,-2 3 32 16,9-3 8-16,0-5 16 15,4-2-16-15,0 0-64 0,-4 0-16 32,3 0-16-32,-2-7 16 15,-1-5-48-15,-8-4-8 0,0-3 0 16,-5-3 8-16,6 0 0 0,-6 0 0 15,-2 3 0-15,-1 0 0 16,-1 0 8-16,1 5-8 16,-4 5 8-1,-4 0-8-15,0 2 0 16,0 7 8-16,0 0 136 0,0 0-8 0,0 0-32 16,0 0-104-16,0 0-64 15,0 0-24-15,0 3 8 16,0 10 80-1,5 3 0-15,-1-1 24 16,3 8 48-16,5-2 48 16,0 2 25-16,0-1-105 0,0 1-16 15,0-5 24-15,0-1-48 16,0 3 8-16,0-2 0 0,-1-3-8 31,2 2 8-31,-2-4-8 16,-2 1 0-16,3 3-88 0,-5-1-289 15,6-3-431-15,-5-7-2096 0</inkml:trace>
  <inkml:trace contextRef="#ctx0" brushRef="#br0" timeOffset="-204093.77">19336 5572 1464 0,'0'6'1224'31,"0"-3"-1120"-31,0 10-104 0,0 0-8 16,0 3-24-16,0 0 24 15,0-4-40-15,0 1 40 16,0 0 16-16,0-6-8 0,0 1 8 16,0-2-8-16,3-1 0 31,1-5-880-31</inkml:trace>
  <inkml:trace contextRef="#ctx0" brushRef="#br0" timeOffset="-203879.35">19291 5842 1512 0,'0'3'432'0,"0"3"-432"0,0 4-56 32,0-4 48-32,0 4-40 0,0 2 16 15,0 4 32-15,0 7 0 16,0-4-128-16,0-3-872 16</inkml:trace>
  <inkml:trace contextRef="#ctx0" brushRef="#br0" timeOffset="-203674.89">19399 6369 408 0,'0'3'880'0,"0"6"-656"0,0 4-152 16,0 0-72-16,0 6 32 15,0-3-32-15,0 3-56 16,0 6-40-16,0-2-248 0,0-4-496 16</inkml:trace>
  <inkml:trace contextRef="#ctx0" brushRef="#br0" timeOffset="-203434.53">19388 7007 1256 0,'0'3'768'0,"-5"4"-568"0,1 2-152 16,4 0-48-16,0 5 0 31,0 1 0-31,0 7 0 0,0 1 0 15,0 9-32-15,4-10-472 16,1 0-1064-16</inkml:trace>
  <inkml:trace contextRef="#ctx0" brushRef="#br0" timeOffset="-203229.61">19375 7601 1040 0,'0'16'296'0,"0"-1"-184"0,4 2-56 16,5-2-16-16,-2-1 24 0,5-3 24 16,0 3-24-16,-4 8-64 15,0-6-424-15</inkml:trace>
  <inkml:trace contextRef="#ctx0" brushRef="#br0" timeOffset="-202994.24">19403 8341 1432 0,'4'9'912'15,"0"4"-448"-15,0 6-248 16,0 3 120-16,0 0 112 0,0 3-112 16,-4-2-120-16,0 6-128 31,0-7-16-31,0 3-72 0,0 7-168 16,0-7-568-16,4-3-576 0</inkml:trace>
  <inkml:trace contextRef="#ctx0" brushRef="#br0" timeOffset="-202730.38">19583 9309 1064 0,'0'19'480'16,"0"3"0"-16,0 3-144 0,0 4 200 16,0-4-176-16,0 1-168 15,3-5-128-15,5-4-64 0,5-1-152 32,2-7-104-32,2-5-240 15,-6-1-824-15</inkml:trace>
  <inkml:trace contextRef="#ctx0" brushRef="#br0" timeOffset="-202513.72">19635 10150 2392 0,'0'29'816'16,"0"5"-600"-1,0 4-96 1,0-2-16-16,0-5-64 16,0-2-32-16,0-7-8 0,4-6-136 15,-4-7-72-15,0 10-112 16,0-8-504-16,-4 1-1383 0</inkml:trace>
  <inkml:trace contextRef="#ctx0" brushRef="#br0" timeOffset="-202280.01">19499 10772 4424 0,'-8'13'977'0,"-5"3"-769"15,9 3-136-15,-3-3-72 16,7-1-16-16,0-1-128 0,0-3-304 15,0 0 15-15,0-5 145 32,-4 7-24-32,-4-7-264 15,-1 0-976-15</inkml:trace>
  <inkml:trace contextRef="#ctx0" brushRef="#br0" timeOffset="-202079.98">19431 11058 1416 0,'0'0'1704'15,"0"4"-1160"-15,0-1-432 0,0 3-112 16,0 6-96 0,-4 1-1144-16,4 0 552 15,-8 0-168-15,8-4 144 16,-8 4 712-16,4-10 272 0,-4 3-272 15</inkml:trace>
  <inkml:trace contextRef="#ctx0" brushRef="#br0" timeOffset="-200953.29">19583 11493 1928 0,'0'16'608'16,"0"3"-320"-1,0 6 256-15,7 5 64 16,6-2-128-16,-2-2-167 0,-3 2-145 0,5-3-104 16,-9-3-40-16,-1 0-24 15,-3 8-128-15,0-9-633 16,0 2-879-16</inkml:trace>
  <inkml:trace contextRef="#ctx0" brushRef="#br0" timeOffset="-200810.79">19603 12153 1872 0,'4'19'200'15,"3"6"-200"-15,-3 1-576 16,4-6-904-16</inkml:trace>
  <inkml:trace contextRef="#ctx0" brushRef="#br0" timeOffset="-200614.8">19642 12560 288 0,'4'6'2424'0,"4"4"-2200"0,-4 3-224 16,8 6-16-16,-8-4-256 16,0-2-784-16</inkml:trace>
  <inkml:trace contextRef="#ctx0" brushRef="#br0" timeOffset="-200388.4">19734 12897 2632 0,'0'6'1128'16,"0"3"-680"-16,0 4 65 15,0 1 39-15,0-6-240 16,0 3-184-16,0-3-96 0,0-2-24 31,8 1-8-31,-8 0-328 16,4-7-857-16</inkml:trace>
  <inkml:trace contextRef="#ctx0" brushRef="#br0" timeOffset="-198108.23">22376 6804 1128 0,'0'0'1024'15,"0"0"-736"-15,0 0-192 0,0 0 152 16,0 0 40-16,0-4-88 16,4 1-40-16,7 3-48 0,6-6-40 15,2 3 40-15,5 3 152 32,8-6-16-32,7 2-48 0,14 1-96 15,3 0-24-15,11 0-23 16,8-3-49-16,5 2-8 0,4-2 8 15,-1-4-8-15,1 3 8 16,-11 5-8-16,-14-1 8 31,-15 0 0-31,-16 3-8 0,-13 0 0 16,-11 0-49-16,-4 0-63 16,0 0-32-16,-36 0 8 0,-3 0-632 0,-1 0-2743 15</inkml:trace>
  <inkml:trace contextRef="#ctx0" brushRef="#br0" timeOffset="-197039.38">22328 6917 64 0,'0'0'1720'16,"0"0"-1136"-16,0 0-448 0,0 0 136 16,0 0 24-16,0 0-176 0,0 5-88 15,0-5-24 1,0 0 0-1,0 0 16-15,0 2 16 0,0 2 24 16,3-4-8-16,-3 0 8 16,4 6-24-16,-4 3 0 0,9 4 16 15,-1 9 56-15,-1 10 72 0,1 12 152 32,5 5-32-32,-2 7-167 15,-3-2-57-15,1-3-40 0,2-4-8 16,-7-5-32-16,4-4 40 15,-8-10 32-15,0-2 0 0,4-10-72 32,-4-3 16-32,0-5-16 15,0-4 8-15,0-4 16 0,0 3 8 16,0-3 24-16,0 0 16 16,0 0 16-16,0 0 0 15,0 0 0-15,0 0-56 0,0 0-32 31,0 0 0-31,0 0 0 16,0 0 0-16,0 0 0 0,8 0 0 16,4-7-48-16,4 3 48 15,7-3-8-15,9-3 8 16,5 6 0-16,6-1 0 0,1-2-8 16,8 4 8-16,0-1 0 15,4 2 8 1,-1-2-8-16,1 1 0 0,-4-2 0 15,-12 0-8-15,0 3 8 16,-13 2 0-16,-3-4-72 16,-7 4-32-16,-6 0 24 15,-3 0 24-15,5 0 48 16,-6 0 8-16,1 0-32 16,5 0 32-16,2 0 0 0,5 0 0 15,4 0 0-15,0 0 8 16,0 0-8-16,-4-6 8 15,-5 6-8-15,-2 0 0 0,-13 0 16 32,0 0 216-32,0 0 256 15,0 0-24-15,0 0-248 0,-4-3-112 16,-1 3-64-16,5 0-32 16,0 0-8-16,0 0-40 0,0 0-8 15,0 0-32-15,0 0 0 31,0 0 8-31,0 0 16 0,0 0 48 16,0 0-136-16,-11 0-312 16,-1 0-400-16,3-4-2321 0</inkml:trace>
  <inkml:trace contextRef="#ctx0" brushRef="#br0" timeOffset="-196407">23128 6743 280 0,'0'0'1088'16,"0"0"-640"-16,4 0-168 0,-4 0 48 15,0 0 40-15,0 0-56 32,0 0-144-32,0 0-56 0,0 0-104 0,0 0-8 15,0 4 8-15,0 8 16 16,0 7 40-16,0 7 64 15,0 12-16-15,4 9 0 0,0 20 232 16,5 6-96 0,-5 9-104-1,3 4-96-15,1-6-40 0,-4-10 0 16,1-10-8-16,-5-13 49 16,0-9-49-16,0-12 0 0,0-8 8 15,0-4 24-15,0-8-24 0,0-2 24 31,0-4-24-31,0 0-8 16,0 0-32-16,0-7-297 0,0-18-391 16,0 0 8-16,0-4-536 15</inkml:trace>
  <inkml:trace contextRef="#ctx0" brushRef="#br0" timeOffset="-194326.71">22762 7232 784 0,'0'0'488'0,"0"0"-336"15,0 0-88-15,0 0-40 16,0 0-16-16,0 0 32 0,0 0 8 31,0 0-8-31,0 0-8 16,0 0 40-16,0 0-40 15,0 0 32-15,0 0 128 0,0 3 88 16,0 0 8-16,0-3-16 16,0 7-112-16,0 0 32 0,0 2-40 0,0 1-48 15,0 2-40 1,0 4-64-1,0 2 72-15,0 6 8 16,0 4 0-16,4 7 8 0,-4 3 88 16,3 2-56-16,-3 6-80 15,4 1-32-15,-4 2 16 0,0-2-24 16,0-7 8 0,0 5-8-16,5-7 8 15,-1 0-8-15,0-2 8 16,0-5 32-16,0 1 40 0,-1-7-40 15,1 1 8-15,-4-1-48 16,5 4 48-16,-5-1-16 0,0-2 80 31,0-1 25-31,0-4-41 16,0-4-48-16,0-1-24 0,0-3-24 16,0-4 0-16,4 4 0 15,0 0 0-15,-4-1 0 0,4-3 8 16,-4 4-8-16,4 0 0 31,-4-3 8-31,3 3 0 16,1-1 0-16,-4 4 24 0,0-3-32 15,0 2 8-15,0-5 0 16,0 3 40-16,0-4-24 0,0 1 8 16,-4-4 56-16,1-3-24 15,3 0-32 1,0 1-32-16,0 2 0 15,0 4-8-15,0-1 8 0,0 10 0 16,0 0 0-16,0 4 32 16,0-2-32-16,0-1 8 0,0-1-8 15,0-10 8 1,-4 1 40 0,4-7 0-16,0 0 48 0,0-3-8 15,0 0-8-15,-4 0-8 0,4 0-16 16,-4 0-56-16,0 0 0 15,4 0 0-15,-5 0-8 0,1-3-96 32,1-3-24-32,-5-1 40 15,0-2 16-15,-4-4 0 16,0 1-96-16,0-4-72 0,-4 0-16 16,5-3 87-16,-2-1 65 0,1-2-80 15,0 0-64-15,0-3 120 31,5 6-48-31,-2-1 0 16,1 5 112-16,4-1 64 0,-3 5-32 16,7 3 32-16,0-2 0 15,-4 3 32-15,4 5-8 0,0-4-16 16,-4 2 32-16,4 1-8 31,-5-3-8-31,1 0-16 16,0 2 24-16,0 2 96 0,4-3 112 15,0 5-40-15,0 0-96 0,0 0-72 16,0 0-32-16,0 0-48 16,0 0-32-16,0 7 80 15,8 9 48-15,5-1 48 16,6 8-16-16,-3 0 8 16,5-2-32-16,-2 8 161 0,-3-4-1 15,0 2-32-15,0-2-96 16,-4-3-16-16,-1-6 24 15,-6 0-16 1,-1-1-8-16,0-8-32 16,0-1 16-16,-4-3-24 15,0-3 16-15,0 0 0 0,0 0 16 16,0 0 32-16,0 0 72 16,0 0-48-16,0 0-56 0,0 0-64 31,4 0 0-31,-4 0-88 15,3 0 16-15,6 0 32 0,-1-6 40 16,0-4 16-16,3-2-16 16,6-1 32-16,3-6-24 15,-1 0 16-15,1 0-16 0,5-4-8 32,-6 1-8-32,5 3-152 0,-8-3-200 15,0 6-80-15,-5 0-217 0,-6-3-31 16,3 3-144-16,-8 7-360 15</inkml:trace>
  <inkml:trace contextRef="#ctx0" brushRef="#br0" timeOffset="-192143.37">22232 9153 1016 0,'0'0'904'0,"0"0"-664"16,0 0-184-16,0 0 64 15,0 0 16 1,0 0-24-16,0 0 48 0,0 0 72 16,0 0 32-16,0 0-48 15,0 0 0-15,0 0 56 0,0 0-32 16,0 0-64-16,0 0-80 15,0 0-40 1,0 0-56-16,4 0-24 16,12 0 16-16,4 0 8 15,4 0 56-15,8 0 80 0,-1 0-39 16,1 0-49-16,0 0-40 31,-4 0 0-31,0 0 40 0,0 0-48 16,-9 0 8-16,2-3 0 15,-14 0-8-15,-7 3 0 16,0 0 0-16,0-3-72 0,-19 3-113 16,-5 0-407-16,-4 0-640 0</inkml:trace>
  <inkml:trace contextRef="#ctx0" brushRef="#br0" timeOffset="-191597.83">22288 9182 1304 0,'0'0'1128'0,"-4"3"-1128"0,4 0-176 16,-9-3 56-16,6 6-272 0,-5-3 152 31,-4 1 208-31,0 2 32 15,0 4 520-15,-4-1 24 0,-3 8-200 16,-2-3-112-16,1 5-56 16,5 1-48-16,2-4-56 15,9-3-32 1,4-4-40-16,0 4 32 16,0-7 40-16,9 4 24 0,10-1 56 31,9-2 80-31,4 2-32 15,0-3 0-15,3 1-72 16,-3 2-71-16,0-2-17 0,-4 2-32 16,-4 1-8-16,-3 3 32 15,2 0-32-15,-7 1 8 16,-4 3 64-16,-7-4 0 0,-5-1 168 16,0 7 8-16,0-6-48 15,-5 3 8-15,-11 0-72 0,0 1-56 16,-7-3-40-16,2-1-8 31,-3-3-24-15,5 0-8-16,-1-5 0 15,-1-5-48-15,6 0-24 0,-1 0-24 16,8-5-152-16,-4-9-208 0,7-1 32 16,5 2 47-16,0-6-127 0,0 3-448 15,13 7-384-15</inkml:trace>
  <inkml:trace contextRef="#ctx0" brushRef="#br0" timeOffset="-191277.71">22610 9379 1728 0,'0'9'488'0,"8"10"-176"16,1 0 48-16,2 6 0 16,1 0-112-16,4 5 16 0,1-8-8 0,-2 0 8 15,5-3-8 1,-4-3-47-1,-4 0-81-15,0-7-56 16,-4-2-40-16,-1 0-32 0,-7-2 8 16,0-5-8-16,0 0-329 15,-4 0-375-15,-11 0-176 0</inkml:trace>
  <inkml:trace contextRef="#ctx0" brushRef="#br0" timeOffset="-190986.48">22702 9426 1096 0,'-8'13'544'0,"-8"3"-104"15,0 10 120-15,-4 2-72 32,5 3-208-32,-6-2-144 0,6 3-56 15,2-9-72-15,2-1 24 16,2-6-24-16,1-7-8 0,1 3 0 16,-1-2-120-16,4-4-520 0,-5-6-920 15</inkml:trace>
  <inkml:trace contextRef="#ctx0" brushRef="#br0" timeOffset="-190543.66">22941 9229 1136 0,'0'9'480'0,"0"4"-152"16,0 10 104-16,0-1 24 15,0 7-72-15,0-4-64 0,0 7-80 16,0-4 8-16,0 5-16 16,0-2-48-16,0 1 24 15,0-7-103 1,0 4-49-16,0-7-48 0,0-3-8 15,4-3 0-15,0-7-64 16,0-3-201-16,5-6-287 0,-6 0-64 16,1 0-856-16</inkml:trace>
  <inkml:trace contextRef="#ctx0" brushRef="#br0" timeOffset="-190004.46">23272 9238 1000 0,'-4'0'424'0,"4"0"-312"0,-4 0 152 16,-8 0 0-16,4 0-24 16,-4 5 128-16,-8 7 96 15,4 4-136-15,1 6-24 0,2 3 16 16,-2 4-88-16,2 3-16 16,5 6-55-1,1-4-9-15,3 2-40 0,4-5-56 16,0-2-8-1,0-4-8-15,7-5-8 16,10-5 24-16,6-2 72 0,1-9-8 0,4-2 56 16,4-2-24-1,0 0-72 1,3 0-72-16,-7-13 0 0,0 1-8 0,-7-4-8 16,-10 0-24-16,-3-6 24 15,-8-3 8-15,0-4-24 16,-4-2-8-1,-15-5 24-15,-5 4-24 16,3 1 24-16,-3-1 16 0,9 10-8 16,-2 3 0-16,6 5 48 15,3 9-48-15,4 5-72 16,0 0-280-16,4 0-737 0,0 3-1255 16</inkml:trace>
  <inkml:trace contextRef="#ctx0" brushRef="#br0" timeOffset="-189580.59">23563 9024 1584 0,'0'0'552'16,"7"0"-416"-16,2 0-104 0,-1 5 144 16,3 11 264-16,2 13 72 15,2 6-144 1,2 9 8-16,-2 4-56 15,-2 8 1-15,-2 5-89 16,-3 6-64-16,-4-7-120 0,-4-2-8 16,0-8 8-16,0-2 40 15,-12-6 8-15,-8-4 8 16,-3-4 32-16,-9-5-24 0,-9-1-72 31,2-6-40-31,-13-3-64 0,-31-12-408 16,3-7-713-16,8 0-1367 0</inkml:trace>
  <inkml:trace contextRef="#ctx0" brushRef="#br0" timeOffset="-189006.19">22352 8794 1256 0,'0'0'712'16,"0"0"-712"-16,0 0-160 15,-4 7 152-15,-13 2 8 0,-7 5 32 32,1 5 96-32,-5 0 336 15,-4 6 144-15,-4 6-120 0,0 4-128 16,-7 9-72-16,3 10-104 16,-4 1-112-16,4 5-16 15,4 6-16-15,8 1-32 0,12 3 40 16,8 0 97-1,8-3-49-15,8-4-72 16,24-6 16-16,12 0 160 0,7-6-40 16,9-3-56-16,4-10-72 15,1-3-32-15,6-7-56 0,0-12-160 16,37-16-393-16,-21 0-335 0</inkml:trace>
  <inkml:trace contextRef="#ctx0" brushRef="#br0" timeOffset="-186359.78">22738 6972 1288 0,'0'0'1120'0,"0"0"-776"15,0 0-240-15,0 0-8 32,0 0 0-32,0-3-16 15,0 3 16-15,0 0 0 0,0 0 96 16,0 0 72-16,0 0 112 0,0 0 40 15,0 0-63-15,0 0-113 0,0 0-80 16,0 0-56 0,0 0 0-1,0 0-32-15,0 0 16 16,0-3 0-16,0 0 0 0,0-4 72 0,0-6-96 16,0-2-64-16,0-4 8 15,0-1-8-15,0-5 0 16,-4-4 0-1,-4 4-8-15,4-7 0 16,0 1 8-16,1-1-24 16,-2 1-32-16,1-5 32 0,0 1-72 15,0 3 24-15,4 4 32 16,0 6 40-16,-4 0 0 0,4 5 0 31,0 2-8-31,-4-1 8 16,1 0 0-16,3 0-8 0,0-3 8 15,0-3 8-15,0 3-8 16,0 0-8-16,0-3 8 16,0 3 0-16,0 2 0 0,0 5 24 31,-4 5 176-31,4 4-64 16,0 3-64-16,0 0-64 0,0-3-8 0,0 3 0 15,0 0-8-15,0 0-40 16,0 0 48-16,0-3 0 15,0 3 8-15,0-3 40 16,0-1-24 0,0 1-24-16,0 1 8 15,0-2 0-15,-5 1 0 0,5 0-8 16,0 3 8-16,0 0-8 0,0-3 0 16,0 3 0-16,0 0-8 15,0-4 8 1,0 4 8-16,0 0-8 15,0-3 0-15,0 3 0 16,0 0-8-16,0 0 0 0,0-3 8 16,0 3-40-16,0-3 32 15,-4 3 0-15,4-4 8 0,0 1-8 32,0 3-24-32,0-3-56 15,0 0-48-15,0 0-72 0,0 0-80 16,0 0 72-16,0-4 128 15,0 4 80-15,0 0 8 16,0 0 0-16,0 0 8 0,0-1 0 31,0 4-8-31,0 0 0 16,-4 0-32-16,4 0 0 0,-4 0 32 16,-3 0 0-16,-2 10-56 15,-7 9 56-15,-8 3 120 16,0 7 0-16,-4 2-40 0,1-6-24 15,7-2-40 1,0 0-16-16,8-8 48 16,1-2-24-16,2-4-16 0,9-2 32 15,-4-7-40-15,4 0 8 0,0 0 0 16,0 0-8-16,0 0 0 16,0 0 0-1,0 0-64-15,0 0 8 16,0 0 24-16,0 0 32 15,0-3-8-15,4-4-64 0,5-2-64 16,-2-4-48-16,1-3-56 16,8-3 23-16,4-4 89 0,0-2 56 31,4 0 0-31,-1 0-32 16,1 2 0-16,-7 4 48 0,-2 7 56 15,-7 5 32-15,-3 1 32 16,-1 6 80-16,-1 0-16 15,-3-3-96-15,4 3-32 0,0 0 40 32,4 0-40-32,-8 0 40 15,5 0 16-15,-5 0 8 0,4 0 16 16,3 9 105-16,1 10 103 16,12 7-112-16,4 5-72 0,3-2-72 15,6-4-32-15,-1 4 32 16,0-6-24-1,-5-8-8-15,-3 1 8 16,0 0 0-16,-7-4-8 0,-2-2 0 16,-3 0 8-16,0-4-8 15,0-2 0-15,-5-2-88 0,-2-2-312 16,-5 0-329 0,0-9-7-16,0-4-2592 15</inkml:trace>
  <inkml:trace contextRef="#ctx0" brushRef="#br0" timeOffset="-185908.4">23112 5645 1768 0,'0'0'608'0,"0"0"-456"15,0 12 64-15,0 8 208 16,-4 6-96-16,0 7-64 0,-7 3 112 16,3 5-16-16,-1 3-39 15,2-3 15-15,-1 4-80 16,0 0-64-16,-4-1-104 16,8-3-48-16,-4-3-40 15,4-6 0-15,-1 0 0 16,-2-10 0-16,7-3 0 0,-4-3 0 15,4-6-168-15,0-4-168 16,-4-6-353 0,4 0-271-16,-4-13-712 0</inkml:trace>
  <inkml:trace contextRef="#ctx0" brushRef="#br0" timeOffset="-185493.86">22742 5724 1072 0,'8'7'416'15,"8"-2"48"1,12-1 328-16,7 3 8 16,14-7-72-16,18 0-15 0,8-11-217 15,37-20-104-15,-4-4 40 0,3 0 56 16,-11 0-48-16,-36 13-240 15,-13 5-104 1,-19 12-96-16,-23 2 0 16,-9 3 0-16,0 0-32 15,0 0-96-15,-5 0 16 0,-6 13-304 16,-14 9-288-16,6 0-528 16,-1-3-1865-16</inkml:trace>
  <inkml:trace contextRef="#ctx0" brushRef="#br0" timeOffset="-178783.9">23881 6604 2424 0,'0'0'504'0,"0"-7"-352"16,0 4 256-16,0 3 184 15,0 0-192-15,0 0-183 0,0-3-57 32,0 3 16-32,0 0 16 15,5 0-80-15,-5 0-64 0,0 0-8 16,0 0-40-16,0 0-72 16,0 0 64-16,0 13 8 15,0 5 0-15,0 19 0 0,0 3 72 16,0 14-16-1,0 10-16-15,0 8-32 16,0 5 24-16,0-1-32 0,0 4 0 16,-5-8 8-16,5 1 0 0,0-4-8 15,0-5 0 1,0-3 8-16,0-11-8 16,0-1 8-16,0-12 24 15,0-5-32-15,0-7 0 16,0-5 0-16,0-1 0 15,0-6 0-15,0-1-8 0,0-5 0 16,5 2-16-16,-5-2 16 16,4-1 8-1,-4-3-48-15,4 3 48 16,-4-2 0-16,0-4 32 0,0 0 16 16,0 0 16-16,0 0 40 15,0 0 80-15,0 0 8 31,-8 0-144-31,-1-10-48 0,-2-6 0 16,-6-3-40-16,2-3-144 16,-2-7-48-16,2 1-24 0,-5-4-32 15,8-3 32-15,-4 2-33 16,4 5 177-16,1 2 112 16,-2 5 0-16,5 2 0 0,1 6 8 15,2 1 80 1,1 2-31-16,4 7-49 15,0-1 16-15,0 1 32 0,0 3-56 16,0 0-8-16,0 0 8 16,0 0 8-16,0 0-8 15,0 0-8-15,0 0-32 16,0 0 0 0,0 0 15-16,0 0 25 0,0 10 8 15,0 0 121-15,0 9-1 0,0-3-72 16,9 6 8-16,2 3-16 31,1-2-16-31,4-2 0 16,0 2-32-16,0-1 0 0,-1 0 0 15,2-3 8-15,-2 4 24 0,-2-7-24 16,-2-1 0-16,2-2 16 16,2-1-24-16,-2-2 0 15,-5-3 0-15,-1-1 0 0,1-1 8 31,-4 0 0-31,-4-3 24 16,5 2-24-16,-5-4 48 0,0 0-24 16,0 0 48-16,0 0 48 15,0 0-16-15,0 0-64 32,0 3 8-32,0-3 24 0,0 0 48 0,0 0 104 15,0 0 0-15,0 0-72 16,0 0-72-16,0-9-88 15,4-4-32-15,3-4-40 0,5 2-8 16,8-7 16-16,0 0-8 16,0-4-24-16,0 4 56 15,-5 0 40-15,6 3 0 16,-5 3-40-16,-4 3 40 16,4 3-32-16,-4 4 24 15,-5-1-32-15,-3 7 8 0,-4 0-72 16,0 0-16-16,0 0 24 15,0 0-16 1,-11 0 24-16,-17 0-264 16,3-3-513-16,1-2-479 15</inkml:trace>
  <inkml:trace contextRef="#ctx0" brushRef="#br0" timeOffset="-178083.75">23678 7226 1768 0,'0'0'744'0,"4"0"-528"16,0 0-168-16,8 0-8 16,-4 0-40-16,0 0 8 0,0 0 0 15,-4 0 0-15,4 0 24 16,-4 6 152-16,0 0 48 0,4 8 96 31,4-5-8-31,0 10-40 16,8 0-72-16,-1 6-64 15,6-2-56-15,-1 5-23 0,-5-9-33 16,1 4-8-16,-8-4-16 31,0-6 0-31,-4-5-8 0,0-1 8 16,-8-4-8-16,5-3 0 16,-5 4 8-16,4-4 0 15,-1 0 0-15,-3 0 56 0,4 0 224 0,0-7 8 16,8-12-168-16,0-2-88 15,0-9-32-15,0 2 0 16,0 3-8 0,0-1-40-16,-4 10-16 15,0 3 24-15,-4 4-32 0,3 6-48 16,2 0 8-16,3 3-56 0,-1 0-136 31,6 0-169-31,2 0-103 16,1 0-128-16,-3 0-672 0</inkml:trace>
  <inkml:trace contextRef="#ctx0" brushRef="#br0" timeOffset="-175892.81">24655 7336 2400 0,'0'0'624'0,"0"0"-352"0,-5-5 328 15,5 2 0-15,0-1-279 16,0 2-97-16,0-3-40 0,0 3-56 15,0 2-48 1,0 0 88 0,0 0 56-16,0 0-32 15,0 0-128-15,0 13-64 0,0 12 72 16,0 10 120-16,9 9-56 16,-2 4-56-16,-3 3 16 0,0-7-48 0,-4 0-16 15,4 1 24-15,-4-6-48 31,0 1 56-31,4 2-32 16,-4-1-24-16,5-6 32 0,2 0-32 16,-3-6 24-16,4-7-32 15,-4-9 0-15,0-4 0 0,-4-6 8 16,0-3 40-16,0 0 24 31,0 0 88-31,0 0 136 0,0 0 80 16,0 0 32-16,0 0-120 15,0 0-160-15,0-3-88 16,0 0-40-16,0 0 0 0,-4-4 0 16,4 7-8-16,0-3-48 31,0 3 56-31,0 0-8 0,0-3 8 16,-4 0 16-16,4 3-8 0,-4 0-8 15,0-4 0 1,4 4-32-16,0-2 24 0,0 2 8 0,0 0-112 15,0 0-104 1,0 0-112 0,0-7-144-16,0 4-160 0,0-17-120 15,4 2-760-15,0-4-753 0</inkml:trace>
  <inkml:trace contextRef="#ctx0" brushRef="#br0" timeOffset="-171554.86">24563 7478 1000 0,'-5'0'920'16,"5"0"-680"-16,0-4-168 0,0 4-32 15,-3-3 8-15,-1-1-48 0,4 4 0 16,0-3 120-1,0 0 104 1,-4 3-48-16,4-4-112 16,-4 4-8-16,-4-3-56 0,0 3-24 15,4-2 0-15,-8 2 24 0,4 0 8 16,-4 0 56 0,4 0 64-1,-3 0-72-15,-6 0-56 0,-3 0 32 16,8 0-32-16,-8 5 0 15,1 2 8-15,6 3 96 0,-2 2 48 16,2 1 0-16,2 3 32 16,3 3 48-16,8 0-104 0,-4 0-72 31,4 0 0-31,0 3 56 16,0 1 112-16,0-2-39 0,0 5-57 15,12-3-24-15,-1-1-32 16,6-3-40-16,-2-6 16 15,5-1 16-15,1-6 32 0,3-2 48 32,-1-1 0-32,5-3-48 15,4 0-40-15,-4 0-24 0,0-7-24 16,-4 1 16-16,0-6-24 16,-5 2 0-1,-2-4 0-15,-6 0-32 16,2-5-16-16,-6-4-48 15,-3-5 24-15,0 2-16 0,-4-3 8 16,0 4 72-16,0-4 8 0,0 8 0 16,0 5-24-16,-4-1 24 15,0 6 0 1,-3 0 0-16,-2 5-80 16,-3 2 72-16,-4 1-48 0,1 1-96 15,-6-1-48-15,-7-1 72 16,9 1 31-16,-5-1 17 0,4 2 56 15,0-2 24-15,0 1 0 32,4-2 8-32,0 5 16 15,0-5-24-15,0 5 0 0,-4 0 0 16,5 0 8-16,-2 0-8 0,-2 10 8 16,-1-1-8-16,3 5 0 15,2 1 0-15,-5-2 0 16,4 3 0-16,0 3 8 0,0 2-8 31,4 3 73-31,0-2-33 16,1 0-40-16,6-7 8 0,1 4-8 15,0-3 0-15,4-2 0 16,0-2 0-16,0 1-8 16,0-3 8-16,0-2 40 0,0 3 32 15,0-5 0 1,0 7-24-16,8-7-16 15,4 3-24-15,0 4 32 0,8-4 0 16,4-2 16-16,0 2-8 16,0-6 0-16,-4 1-48 15,-1-4 8-15,5 0-8 16,-7 0 0-16,7 0 8 16,-1 0 24-1,5-13-32-15,4 0 16 0,0-6-16 0,0-3 0 16,-5-1-32-16,1-2-56 15,-7 0 80-15,-10 0 8 16,2 2-8 0,-9 1 8-16,0 3 0 15,-1 0 0-15,1 2 0 16,-4 9 0-16,4-5 0 0,-4 4 0 16,0 2 0-16,0 0-48 15,0 1-96-15,0 0 72 0,-8 0 72 31,-3-1 0-31,-2 1 0 16,2-1-8-16,-2 2-64 0,5-2-24 16,-3 1-17-16,-2 2 25 15,9 1 80-15,1 0 8 16,-5 3 48-16,8 0-16 0,-4 0-32 16,0 0-8-1,-1 0 8 1,-2 0 0-16,-1 0 0 0,4 3 0 0,0 0 8 15,-4 1-8 1,4-4 32-16,4 0 0 0,0 0 1 16,0 2-33-16,0-2-8 15,0 0 8 1,-4 0-33-16,4 4 25 0,-4-4-24 16,4 3-16-16,0-3-32 0,0 0-64 15,0 0 24-15,0 0 32 16,0 0 56-16,0 4 32 15,0-4 0 1,0 3 0-16,0-1-32 16,0 5 32-16,4 6 40 15,0-5 24-15,0 9-8 0,4 6 0 16,0-2 88-16,0 5 48 16,4 2 25-16,-4 4-1 0,0 3-32 31,3-3-104-31,2-3-40 15,-2-4 16-15,2 0-24 0,-2-6 0 16,1-3-32-16,1-7 48 16,-6-2-40-16,1-1 24 15,1-2-32-15,-5-4 48 0,-1 0 8 32,1 0 16-32,-4 0 0 0,8 0-32 15,-4 0-8-15,0 0-32 0,4 0 8 16,0 0-8-16,-4 0-56 15,0 0-16-15,0 0 40 16,-4 0 32-16,5 0 0 16,-2 0 8-1,1 0 0-15,0 0-8 16,0-4 8-16,0 1 0 0,4 0-8 16,0 1-8-16,0-3 0 0,0 3 8 31,-1-2-56-31,-2 4 56 15,-1 0-8-15,0 0 0 0,-4 0 8 16,0 0 0-16,0 0 64 16,0 0 80-16,0 0 0 15,0 0-80-15,0 0-64 0,4 0-56 16,0 0 16-16,-1 0 32 0,5 0 8 31,-3 0 8-31,-5 0-8 16,0 0-8-16,0 0-24 15,0 0 16-15,0 0-192 0,-5 0-176 16,-6-9-721-16,-5 2-1623 0</inkml:trace>
  <inkml:trace contextRef="#ctx0" brushRef="#br0" timeOffset="-152780.47">14379 11030 120 0,'0'0'848'0,"0"0"-432"15,0 0-64-15,0 0 144 0,0 0-48 16,0 0-96-16,0 0-168 0,0 0-72 15,0 0-32 1,0 0 56 0,0 0-16-16,0 0 24 0,0 0 16 15,0 0 32-15,0 0-16 16,0-4 0-16,-4 4 17 0,0-2-1 16,-1 2-56-16,-2 0 48 0,3-4 8 31,-4 2-72-31,0 2-48 15,4-4-24-15,-4 1 48 0,0 3 24 16,0-4-56-16,-4 4 8 16,-4 0 8-16,-4 0-80 15,-12 0-8 1,-11 0 8-16,-9 13-48 16,-16 4-88-16,-4 1 64 0,-3 5 24 15,3-5 48-15,4 1 0 16,13-3 0-16,7 0 0 15,8-3 0-15,8-4 8 0,16-2-8 16,8-7 0-16,8 0-32 31,0 0 24-31,0 0-64 16,12 0 8-16,8 0 64 0,12 0 16 16,7 0-16-16,13 0 8 15,4 0-8-15,4 0 0 0,0 0 8 0,0 0-8 16,-9 0 0-1,-11 0 0 1,-8 0 0-16,-20 6 0 16,-8 4-40-16,-4 5 40 0,-20 4 64 15,-16 10 48-15,-8-1-16 16,-12 8-48-16,-11-5 0 0,3 1-32 0,-3 0-16 31,3-3 32-31,8 2-24 16,4-2 32-16,12 2-40 15,8 2 0-15,8 1 0 0,17-9-72 16,7 4 40-16,0-3 24 16,15-4 8-16,9-3-40 0,0-4 40 31,4-5 0-31,0-4 0 16,12-6 0-16,3 0 8 0,13 0 0 15,8-16 32-15,0-2-40 16,4-1 0-16,-17 6-48 0,-6 4-216 15,-22 2-224-15,-3 4-105 32,-4 3-15-32,-4 0-280 15,0 0-648-15</inkml:trace>
  <inkml:trace contextRef="#ctx0" brushRef="#br0" timeOffset="-152393.52">14411 11103 2088 0,'0'9'1632'31,"0"10"-1136"-31,0 14-304 16,0 4 345-16,0 13 63 0,0 5-224 16,8 3-216-16,-1 1-88 15,-2-4-32-15,3-5-40 0,0-6 8 16,-1-8-8-16,-3-11 8 31,1-3-8-31,-1-9-8 16,0-3-112-16,0-7-336 0,-4-3-505 15,0 0-463-15,0-13-1600 0</inkml:trace>
  <inkml:trace contextRef="#ctx0" brushRef="#br0" timeOffset="-152132.2">14355 11176 2360 0,'8'-4'1040'0,"4"-2"-736"15,7 0-16-15,13-7 368 0,5 0-55 16,10-2-57-16,5-4-168 15,0 6-88-15,-8 0-192 0,-5 7-96 32,-7 3 0-32,-12 3-176 15,-8 0-304-15,-12 13-512 0,0 2-385 16,-8 1-1047-16</inkml:trace>
  <inkml:trace contextRef="#ctx0" brushRef="#br0" timeOffset="-151896.83">14383 11404 1632 0,'4'0'1016'31,"3"0"-632"-31,6 0 192 0,2 0 176 16,2 0-295-16,7 0-257 0,-1 0-64 15,9 0-8-15,-4 0-32 16,4-7-72-16,4 5-24 0,8-4-120 16,-8 6-697-1,-5-7-839 1</inkml:trace>
  <inkml:trace contextRef="#ctx0" brushRef="#br0" timeOffset="-151609.6">14996 11353 3688 0,'0'0'1313'0,"0"0"-937"15,0 0-16-15,4-3 0 0,4 0-240 16,8 0-88-16,0 0-24 16,8-4 0-16,0 4-8 15,0 0 0-15,-1 3-216 0,-2 0-352 32,-10 0-417-32,-6 0-247 0,-5 3-824 15</inkml:trace>
  <inkml:trace contextRef="#ctx0" brushRef="#br0" timeOffset="-151400.15">14937 11493 2392 0,'0'0'1280'0,"4"0"-984"0,16 0-192 31,4 0 184-31,8 0-56 15,-4 0-127-15,-1 0-97 0,-7 0 32 16,-4 0-40-16,-4 0-32 16,3 0-169-16,6-3-319 0,-5 0-376 15,3-3-1424-15</inkml:trace>
  <inkml:trace contextRef="#ctx0" brushRef="#br0" timeOffset="-150665.12">15522 11243 1008 0,'0'8'1024'15,"0"9"-712"-15,0 5 64 16,0 7 144 0,0 2-152-16,0 1-88 15,4 4 0-15,4-6-112 0,-3-4 16 16,-1 3-40-16,3-4-71 0,-3-6 95 16,-4-2-56-16,4-5-56 15,-4-5-24 1,0-1-24-16,4-3 0 15,-4-3-8-15,0 0 0 16,4 0 8-16,1 0 40 0,2-16-48 16,-3-10-48-16,8-2 48 15,0-10-56-15,-4 2-16 0,4-1-104 32,-4 8 112-32,0 4 64 15,0 12 0-15,-8 3 72 0,4 7 56 16,-4 3-32-16,3 0-96 15,6 3-120-15,-1 16 120 16,3 4 120-16,2 5 0 0,-1 5-8 31,-1-5 104-31,2 0-56 16,-6-2-56-16,-3-4-64 0,0-10-8 16,1-5-32-16,-1-3 0 0,0-4 8 15,0 0 64-15,-1-7-16 16,9-16-56-16,0-5-56 15,0-7-88 1,1 1-32-16,-6-2 24 16,5 7-56-16,-3 4 24 0,-6 12 128 15,5 7 48-15,-4 6-72 0,4 0-48 16,0 16 128-16,0 6 0 16,0 9 40-1,0-2 32-15,4 0-16 16,0-3 16-16,-5-11-16 15,2 1-56-15,3-6 0 16,4-7-56-16,16-3-168 0,0 0-329 16,-5-6-1671-16</inkml:trace>
  <inkml:trace contextRef="#ctx0" brushRef="#br0" timeOffset="-150194.85">16196 11268 2616 0,'-13'0'1008'0,"6"0"-712"0,-5 0-88 16,-8 0 128-16,0 0-55 16,-4 0-129-16,0 13 24 15,0 2 80-15,0 8-24 0,5 5-32 31,6 3-56-31,9 5-48 0,4-2 16 16,0 2-32-16,0-1-16 0,17-7-16 16,2-8 0-16,1-4-48 15,4-7 0 1,0-9 32-16,0 0-24 16,0-3 24-16,0-19-32 0,-4-1-32 15,-1-2-24-15,-10-4 56 16,-1 1-8-16,-4 3-24 15,-4 8 24-15,4 1 8 0,-4 9 16 16,0 7 32-16,0 0-48 16,0 0-40-1,3 21 40-15,5 4 96 16,1 6 144-16,6 4-64 16,5 0-48-16,8-3-72 0,8-4-24 15,11-9 16-15,9-5-48 16,28-8-88-16,-12-6-344 0,-9 0-1176 15</inkml:trace>
  <inkml:trace contextRef="#ctx0" brushRef="#br0" timeOffset="-148565.11">21869 11093 1040 0,'-28'7'280'0,"-4"5"-224"15,1 1-24-15,3-1 0 0,8-2-24 16,8 0-8-16,12-3-24 15,0-7-344-15,7 0 240 16,21 0 128 0,9 0 312-16,-5-4-40 15,8-3 32-15,-9 1 40 16,-6 3-48-16,-10 0-176 0,-2 3-64 0,-13 0 160 16,0 0 176-16,-17 0-224 31,-15 12 376-31,-16 4-224 15,-11 10-168-15,-13 2 16 0,0 0 25 16,5 4 23-16,7-3-8 16,19 0-48-16,15-4-104 0,13 1-56 31,13 0-88-31,8-5-88 16,28-2 176-16,12-3 32 0,8-6 48 15,7-10-16-15,-3 0-16 16,4 0-16-16,-12-3-8 0,-9-4 16 15,-11 4-40-15,-15 0 0 16,-6 3 0-16,-3 0 0 31,1 0-8-31,-2 0 0 0,1 3 0 16,-4 4-24-16,0-1 32 16,0 3-64-16,-4 1-192 0,0-1-64 15,0-2 183-15,-12 2-95 0,0-3-376 16,0 1-440-1,8-7-272 1</inkml:trace>
  <inkml:trace contextRef="#ctx0" brushRef="#br0" timeOffset="-147643.87">21989 11525 240 0,'0'0'1400'0,"0"0"-608"16,0 0-160-16,0 0-16 16,-4 0-128-16,-8 3-264 0,0 0-104 15,-3 0-88-15,2 4 40 16,5-4 49-16,-3 3-49 31,2-3-8-31,1 4 40 0,-7 0 24 16,-5 4-40-16,-8 6-16 15,-4 6 48-15,-8-2-56 0,0 8-16 16,0 3-16-16,4-4 0 16,8-3-32-16,8-2 0 15,9-7 0 1,7-7-40-16,4 1 32 0,0-7-32 15,0-1 32-15,0 5 8 16,0-7-48-16,0 3 40 0,0-3 8 16,0 4-8-16,0-4 8 15,15 3-88 1,9 3 80 0,8-2 8-16,20-1 56 0,8 0 40 15,11-3 0-15,10 0-8 0,5 0 8 16,2 0-24-16,-4-3-40 0,-8-10-32 15,-8 3 0-15,-17 1 0 32,-10 3 0-32,-10-1-24 15,-15 1-424-15,-7 0-761 0,-9-5-1415 16</inkml:trace>
  <inkml:trace contextRef="#ctx0" brushRef="#br0" timeOffset="-147343.66">22371 11448 2608 0,'5'0'1440'0,"3"0"-1016"16,7 0-304-16,5 0 49 15,12-2-1-15,8-7-104 16,4-2-56-16,3 5 24 16,-11-3-32-16,-12 2 0 0,-11 7-256 15,-13 0-393-15,0 0-479 16,-17 0-976-16</inkml:trace>
  <inkml:trace contextRef="#ctx0" brushRef="#br0" timeOffset="-147155.7">22463 11589 2712 0,'20'0'928'0,"4"0"-672"15,4 0 184-15,0 0 17 16,0-6-297-16,-1 1-104 16,-3 5-56-16,4-2-128 0,-4-2-545 15,-8 4-551-15</inkml:trace>
  <inkml:trace contextRef="#ctx0" brushRef="#br0" timeOffset="-146801.56">23104 11182 2632 0,'0'0'960'0,"4"0"-768"16,-4 0-144-16,4 22 168 0,-4 11 360 16,5 4-95-16,-5 11-121 31,4 6-64-31,-4 0-96 0,0 3-16 16,4 0-64-16,-1-4-56 15,1-1-48-15,0-8-16 0,0-12 8 16,1-4-8-16,-1-12-64 15,0-2-336-15,3-14-368 16,1 0-721-16,-4-7-855 0</inkml:trace>
  <inkml:trace contextRef="#ctx0" brushRef="#br0" timeOffset="-145646.05">22232 11207 96 0,'-4'0'1464'0,"4"0"-544"16,0 0-376-16,-4 0-120 0,4 0-64 15,0 0-184-15,0 0-56 16,0 0-56-16,0 0 80 0,-3 13-64 31,3 10 120-31,0 8 225 16,-5 17 23-16,5 2-48 0,0 8-144 16,0-1-56-16,0 0-80 15,0-6-56-15,0-3-56 0,0-10 16 16,5-4-16-16,2-8 0 31,-3-10-8-31,0-4-88 16,0-5-328-16,0-7-248 0,4-9 136 15,-4-17-57-15,0-3-919 0</inkml:trace>
  <inkml:trace contextRef="#ctx0" brushRef="#br0" timeOffset="-145348.33">22275 11122 1864 0,'13'-7'1344'0,"2"-2"-936"32,10-4 16-32,6 3 96 15,1-2-263-15,-4 3-201 16,4-5-24-16,-8 9-32 0,-8-6-40 16,-4 9-217-16,-12 2-431 0,-4 0-248 15,-16 0-616-15</inkml:trace>
  <inkml:trace contextRef="#ctx0" brushRef="#br0" timeOffset="-145097.02">22221 11278 1008 0,'11'0'888'0,"-3"3"-336"16,12-3-16-16,-8 0-128 0,8 0-48 16,-1 0-80-1,-2 0-184 1,3 0-24-16,3 0-48 16,1-3 8-16,-4-1-32 0,5-2 0 0,10 3-320 15,-3 0-496-15,-8 3-840 16</inkml:trace>
  <inkml:trace contextRef="#ctx0" brushRef="#br0" timeOffset="-143669.47">23132 11319 1224 0,'0'0'1176'16,"0"0"-568"-16,0 0 0 15,0 0 160-15,0 0-199 0,0 0-233 32,0 0-120-32,0 0-64 15,0 0-72-15,0 0-24 0,0 0-24 16,0 0-32-16,0 0 8 15,4-4-8-15,0-5-24 16,5-7-80-16,2 0 16 0,6 0 48 31,-2 1-8-31,5 2 0 16,0 3-16-16,-4 8 24 0,-8-2 0 16,0 4 8-16,0 0-24 15,-4 0-32-15,-4 18 88 16,4 5 48-16,-4 5 112 0,4 8 0 15,0-2-48 1,-4 5 16-16,0-5-8 16,0-5-24-16,0 0 16 0,0-7 32 15,0-6-40-15,0-4-40 16,-4 1-16-16,0-10 8 0,4-3-48 16,0 0 32-1,0 0-8-15,0 0-32 16,0 0 56-16,0 0-24 15,0-6-32-15,0-10-448 0,0-6 176 16,0-10 40-16,0 1-128 16,4-8-40-16,12 1 47 0,0 6 161 31,0 1 88-31,-1 9 104 16,-3 9 64-16,4 3 136 0,-8 3 17 15,5 7-73-15,2 0-48 16,-2 0-8-16,6 0 40 15,1 11-8-15,1 5 8 0,2 2 48 32,-7 5-24-32,-1 2 0 15,-2 3-56-15,-1 4 48 0,-9-3 32 16,1 3-112-16,0-1 8 16,1-2-24-16,-5-1-40 0,0-3 24 15,0-2 8-15,0-6-40 16,0-9 0-1,0-1 8-15,0-3-8 16,0-4-120-16,0 0-168 0,0 0-248 16,0-14-553-16</inkml:trace>
  <inkml:trace contextRef="#ctx0" brushRef="#br0" timeOffset="-143031.2">23946 11226 2576 0,'-5'-3'656'0,"-3"0"-528"0,0 1 0 31,-4-2 24-31,0 4-56 16,1 0-56-16,-10 0-8 0,1 0 56 15,1 0 24-15,-5 9 96 16,-4 11 120-16,8-1-23 16,0 9-81-16,4 1-72 0,8 2-24 31,0 1-40-31,8 4-8 0,0-8-32 15,0-3 0-15,0-3-8 0,8-3 32 16,0-6-8-16,4-10-24 16,-4 3-8-16,8-6 8 15,0 0-16-15,-1 0 24 16,6-6-48-16,-1-16-24 16,4 0-40-16,-9-11-96 15,2 2 16-15,-6-7 8 0,-3 0 8 16,0 0 64-16,-3 6 64 15,-1 9 56-15,-4 9 120 16,3 7 64-16,-3 3-96 0,0 4-56 31,0 0-88-31,0 17 32 16,0 11-32-16,0 10 176 16,4 3-24-16,4 4-72 0,5-1-32 15,2-2 40-15,9-4-16 0,0-7 40 31,8-3 8-31,0-2-64 16,4-7 56-16,3-5-112 16,-3-2 0-16,1-10-336 0,-6-2-760 15,-15 0-2793-15</inkml:trace>
  <inkml:trace contextRef="#ctx0" brushRef="#br0" timeOffset="-137606.1">19813 13684 2392 0,'-4'13'624'0,"4"-1"-376"15,-4 1-184-15,4 4-16 0,0-5-48 16,0 3-208-16,0-2-632 16,0-6-272-16</inkml:trace>
  <inkml:trace contextRef="#ctx0" brushRef="#br0" timeOffset="-137234.58">19889 13316 1520 0,'0'12'1160'0,"0"11"-424"31,0 9 312-31,0 1-103 16,-3 9-281-16,3-7-192 0,0 0-264 0,0-3-128 15,0-6-32-15,0-4-48 16,0-3-184-16,0-3-456 16,-9-1-504-16,1-5-1377 0</inkml:trace>
  <inkml:trace contextRef="#ctx0" brushRef="#br0" timeOffset="-137036.11">19861 13881 1328 0,'4'9'1080'0,"4"4"-328"0,-4 3-120 15,5 4 80-15,-6-1-295 16,1 0-177-16,0-1-152 15,-4-2-56-15,0-4-32 0,0 5-304 32,0-8-513-32,-8-3-679 0</inkml:trace>
  <inkml:trace contextRef="#ctx0" brushRef="#br0" timeOffset="-136873.54">19802 14211 3368 0,'0'3'1056'16,"-4"1"-751"-16,4 2-65 15,-4 0 16-15,-5 7-256 0,1-1-64 16,1-5-1337-16</inkml:trace>
  <inkml:trace contextRef="#ctx0" brushRef="#br0" timeOffset="-133033.73">13745 12576 56 0,'0'-4'1288'0,"-4"1"-400"16,4 3-264-16,0-5-96 0,0 1-72 15,0 4-48-15,0-3-112 16,0 3-103-16,0 0-1 31,0 0 32-31,0 0 0 0,0 0 32 16,-4 0 48-16,4-4-40 15,0 4-56-15,0 0-56 0,-4 0-24 16,4 0-56-16,-7 0-64 16,7 0 24-16,-4 0-24 31,4 0 56-31,0 0 16 0,0 0-48 16,0 0-32-16,0 0-48 15,0 0-72-15,0-3 40 0,23 3 56 0,9-3 24 16,16-3 56-1,12-1-24-15,11-2-24 16,6-1 0 0,-2 1 32-16,-4 0-32 0,-7-1 32 15,-12 7-40-15,-12-3 8 0,-9-1-8 16,-10 4 8-16,-1 0-8 16,-8 0 8-16,0 3-8 15,-4-4 8 1,-8 4 0-16,0 0-8 15,0 0 0-15,0 0-8 0,0 0-48 16,0 0-216-16,0 0-416 16,-28 10-392-16,0 6 103 15,-4-3-1567-15</inkml:trace>
  <inkml:trace contextRef="#ctx0" brushRef="#br0" timeOffset="-132405.09">13992 12597 344 0,'0'0'512'0,"4"0"-40"0,5 0 80 0,-6 5 96 15,1-5-88-15,-4 0-192 16,4 0-128-16,-4 0 16 16,0 6-144-16,4 0-48 0,5 3 32 31,-2 7 48-31,1 7 96 0,0-1-23 16,1 6-97-16,-2-1 16 15,-3 3 88-15,0 9 0 16,0 2-64-16,4 3 104 0,-4 4-48 15,8 2-136-15,-8-1-40 32,0-5-8-32,3-3-24 0,-7-6 0 15,5-6 24-15,-5-7-32 16,4-3 0-16,-4-9 8 16,4-7-8-16,-4 0 8 0,0-3-8 15,0 0 48-15,0 0 0 16,0 0 80-1,0 0 24-15,0-6-88 0,0-7-64 16,-4-3-64-16,4 3-184 16,-4-6-112-16,4 0-480 15,0 6-905-15</inkml:trace>
  <inkml:trace contextRef="#ctx0" brushRef="#br0" timeOffset="-131689">14869 12741 832 0,'0'0'936'0,"0"0"-568"15,0 0 8-15,0 0 184 0,0 0-184 16,0 0-208-16,0 0 16 16,0 0 256-16,0 0 65 0,0 0-97 15,0 0-96-15,0 0-8 31,0 0-64-31,4 0-112 0,4 0-72 16,12 0-56-16,8 0 72 16,8 0 48-16,7-9-32 15,5-1-24-15,-4 3 48 0,-4-2-32 16,-8 3-40-16,-4 3-40 31,-9-1 8-31,-11 4-8 16,1 0-8-16,-5 0-152 0,-4 0-296 0,-21 4-280 15,-7 11-833-15,-7-5 41 16</inkml:trace>
  <inkml:trace contextRef="#ctx0" brushRef="#br0" timeOffset="-131442.55">14925 12868 1512 0,'8'0'1352'0,"-4"3"-968"16,3 1-232-16,6-4 456 15,6 3 48-15,1-3-183 0,8 0-41 16,0 0 80-16,0 0-88 0,-4 0-120 16,0 0-184-16,-4-3-72 31,-5-1-48-31,2-2-144 15,7-3-512-15,-9-1-840 0,2 0-2401 16</inkml:trace>
  <inkml:trace contextRef="#ctx0" brushRef="#br0" timeOffset="-128161.16">15825 12515 1280 0,'0'0'1152'0,"0"0"-672"16,0 0-40-16,0-3 48 16,0 0-80-16,0 3-40 0,-4 0-31 15,4-3-1-15,0 3-48 0,0 0-64 16,0 0-64-16,0 0-24 15,-3 0 32 1,3 0-64-16,0 0-104 16,0 9 0-16,0 23 0 15,0 12 24-15,0 21 144 0,0 11-48 16,0 0-56-16,0 6-64 0,0-12 32 16,0-3-16-1,0-16-16-15,0-10 0 16,0-9 8-16,0-14 0 15,0-4-8-15,3-8 0 16,-3-6-8-16,4 0-280 0,8-13-128 16,-3-12-152-16,-2-7-1153 15</inkml:trace>
  <inkml:trace contextRef="#ctx0" brushRef="#br0" timeOffset="-127446.15">16160 12456 1248 0,'0'-4'1064'0,"0"4"-576"16,0 0-88-16,4-3-120 15,8 3-120-15,-5-3 64 16,10 0 40-16,-6-1-40 15,10 1-40-15,-10 0 9 0,6 0 31 16,-6 3-40-16,2 0-72 16,-2 0-64-1,2 6 8-15,-6 10 16 16,5 10 16-16,1 2 0 16,-13 7 32-16,0 10 112 0,0 5 8 15,-17 4-72-15,-7 0-88 16,0-1-32-16,-8-4-40 0,5-5 0 31,-6-2 24-31,10-10-24 16,3-7-8-16,0-3-8 15,4-12 0-15,8-1-40 0,5-6-48 16,-2-3 24-16,5 0-32 16,-4 0 24-16,0 0-248 0,4 0 64 15,0-3 216 1,0 0 48-16,0-3 0 15,0 1 0-15,8 3 0 16,12-4 0-16,8 0 0 0,4-1 8 16,7-2 48-16,2 2 8 15,-2-3 24-15,1 1-16 16,-12 7-16-16,0-3-48 16,-13 3-8-16,2 2 0 15,-6 0 0-15,6 0-72 16,-2 0-192-16,-2 0-256 0,-2 7-593 15</inkml:trace>
  <inkml:trace contextRef="#ctx0" brushRef="#br0" timeOffset="-126432.83">16905 12684 2640 0,'0'0'1064'16,"4"-3"-688"-16,-4 0 112 15,0-1 41-15,0 1-257 0,0 3-128 16,0-3 32-16,0-3 40 31,0 2-8-31,0-2-48 16,-8 0-48-16,0-1-24 0,-8 4-56 15,-4-3-32-15,0 6-80 0,-4-7 0 16,0 7 8-16,0 0 32 16,1 0 32-16,-5 0 0 31,4 4-16-31,0 5 16 0,0 1 0 15,0 2 8-15,0-2-8 16,4 6 0-16,1 0 0 0,2-4 8 16,6 4-32-16,-2 3 24 15,9-2 0-15,-3-2-24 32,7 3 24-32,0-1 0 0,0-4 8 15,0 3 0-15,0-1 0 16,0-2 8-16,7 0 0 0,5-4-8 0,4-2 8 15,1-1-8-15,2-6 0 16,5 0 8 0,4 0-8-1,-4-6-8-15,4-10-16 0,-1-3 16 0,-3-3-80 16,1-5-32 0,-1 0-40-16,-5-2-32 0,-3 1 16 0,0 2 48 15,-8 4 40-15,0 0 64 31,0 6-16-31,1 0 40 16,-6 2 8-16,-3 12 56 0,4-4 24 16,-4 2 8-16,0 4-40 15,0 0-8-15,0 0-16 0,0 0-32 16,0 0-32-16,0 0-8 31,0 7 24-31,0 3 16 0,0 2 8 16,0 1 0-16,4 3 88 15,0 3 8-15,0 3 48 0,4 0 32 16,0 6-32-16,8 2-64 16,-4-5-24-16,4-3 0 31,0 0-56-31,7-3 0 0,-2-3 0 16,-1-3 24-16,-1-1 16 0,1-5-8 15,1-4-40-15,-10 3-32 0,-3-6-160 16,-8 0-400-16,0 0-513 15,0 0-1287-15</inkml:trace>
  <inkml:trace contextRef="#ctx0" brushRef="#br0" timeOffset="-122278.59">13152 12268 1024 0,'0'0'304'0,"0"0"-224"15,0 3 296-15,0-3 112 0,7 0-160 32,2 3 40-32,-1-3 72 0,0 0-24 15,-5 0-16-15,1 0-120 16,0 0-55-16,9 4-81 16,-2-1-32-16,9 3 40 0,8-6-24 15,8 3 24-15,8 0-56 31,8-3-8-31,4 0-48 0,11 0-32 16,1 0 48-16,4-6-16 16,3 0 8-16,-3-1-48 15,-4 4 8-15,0 0-8 0,-5 0 32 16,1-4-32-16,4 1 8 31,-1 3 16-31,2-3 8 0,2 0 32 0,-7-1-24 16,3 0 0-16,-3 5-32 15,4-5 32-15,-9 1-32 16,-3 0-8-16,-4 1 8 0,-4-1 56 16,-4 0-64-1,3 0 136 1,2-1-48-16,-2 1-24 0,9 4 32 16,8-5 0-16,4 3-40 0,0 1-24 15,-5-3 0-15,1 3-32 16,0 1-8-16,-5-5 8 0,-6 3 0 31,-2 1 0-31,-3-3 0 16,-5-1 0-16,6 1 0 0,-6 0 8 15,5-1-8-15,0 1 0 16,4 3 8-16,-4-3-8 0,7 2 0 31,1-2 0-31,-4 3 8 16,0-4-8-16,-8 5-8 0,-5-2 8 15,2-2 0-15,-6 3 0 16,1-1 8-16,4 2 0 16,-5-5-8-16,6 0 0 0,-2 4 0 15,1-1 0-15,-1 2 0 32,2 2 8-32,-1-3-8 15,-5 3 0-15,-3 0-56 0,-8 0-16 16,0 0 24-16,-8 0 32 0,4 0 16 15,0 0 0-15,0 0-32 0,8 0 32 16,0 0 0 0,3 0 0-1,1 0 0-15,-4 0-8 0,4 0 8 16,-4 0 0-16,0 0 0 0,0 0 0 16,-9 0-8-16,5 0 0 15,-15 0-24-15,-1 0-8 0,-4 0-8 31,-4 3 16-31,0-3 24 16,0 0-48-16,0 6-32 16,4-6 8-16,-1 6 48 0,1 1 16 15,0-1-56-15,1 1 8 16,-1 3 32-16,-4-1-16 0,0 4 8 31,4-1 40-31,-4 4 0 16,0 6 0-16,0 0 40 0,0 4-40 15,0 6 0-15,0 3 0 16,0 3 8-16,0 6 0 0,-4-3-8 16,4 4-8-16,0-4 0 31,0 0 8-31,0-2-8 16,0-2-88-16,4-2-40 0,0-3-8 15,7 0 0-15,-2-7 32 0,-1 4 0 16,-5-10 56-16,5-3 32 0,1-4 16 15,-2 5-32 1,5-8 40 0,4 4-72-16,-4 0-24 15,4-1-169-15,-4 1-103 0,0-1 88 16,-4 1 120-16,-4 0 24 16,4 0 72-16,-8-4 56 0,0 1 8 0,4-4 0 31,-4 4 0-31,0-1 0 15,0 1 56-15,4-1-16 16,-4 3 16-16,3 2-24 0,-3-2-8 16,0 1-24-16,4 3 40 15,-4 0 32-15,0-1-32 0,0 5-40 32,0-1 8-32,0 0-8 15,0 4-8-15,5-4 8 0,-1 2 0 16,0 2-8-16,0-2 8 15,0 2-48-15,-4-4 48 0,0 0-80 16,0-3-32-16,0 0 104 31,0-7 8-31,0 5-8 16,-8-6 8-16,4-2 0 0,-5 5-8 16,2-9 8-16,-1 1 0 0,-9 0 0 15,2-3 0-15,-9 0-40 16,0 0-16-16,1 0 24 15,-1 0 32 1,-4 0 8-16,7 0 120 16,6 0 64-16,-2 0-80 0,6 0-72 15,-6 0-8-15,2 0-32 0,-5 4 0 16,-4-1-24-16,-8 1-112 0,4-4 8 31,-12 3 56-31,1-3 48 16,-6 3 24-16,2-1-8 15,-4 2 8-15,-2-1-40 0,10 1-16 16,-2 2-120-16,6 0-264 16,-1-4-48-16,0-2 80 0,0 5 128 31,-8-3 144-31,1-2 64 16,-2 4 72-16,2-1 168 0,7 3 152 15,0-2-144-15,8-1-128 16,4 0-40-16,0-3 16 0,0 3-24 15,1-3-48-15,-1 0-152 32,-4 0-16-32,0 0 160 15,-4 0 48-15,4 0 8 0,-8 3 72 16,5-3 168-16,-9 0-32 16,3 3-96-16,-2-3-80 0,-5 3-32 0,0-3-32 15,4 4-8 1,1-4 8-1,-2 0 24-15,2 0-64 16,3 0-32-16,0 0 64 0,-3 0 32 16,-6 0 8-16,-2 0-48 15,-1 0 48-15,-4-7 0 0,1 4 112 16,-1-3-56 0,-1 0-56-1,2 2 40-15,-5 4-40 16,4 0 0-16,5 0 0 0,3 0 32 0,8 0-32 15,4 0 8-15,8 4-8 16,0 2 8-16,4 0 0 0,0-3-8 31,-4 4 0-31,1-1 0 16,-1-3 8-16,-8 3 16 0,0-2-24 16,-4 2 8-16,-8-3 120 15,1 4-72-15,-2-1 152 0,2 0-88 16,-2-3-72-16,2 4-48 31,3-4 0-31,5 3 8 16,-2-6-8-16,1 4-24 0,8-4-32 15,-3 0 56-15,-5 0-32 16,0 0-144-16,0 0 112 16,-4 0 64-16,0 2 96 0,5 3-88 31,-1-5 224-31,0 0-176 15,8 2-56-15,0-2-32 0,0 0 24 0,0 0-24 16,4 0 32-16,1 0 0 16,-5 0 112-16,8 0 112 15,0 0 208-15,4 0-304 16,0 0-128-16,4 0 32 16,8 3-32-16,-3-3 8 15,7 0 0-15,0 0 288 0,-5 0 16 16,1 0-120-16,-4 0-192 15,0 0-64-15,-8 0-176 16,-3 0-104 0,-2 0 48-16,1 0 160 15,1 0 136-15,3 0 0 0,0 0 72 16,4-5 88-16,4 0 16 16,4 3 8-16,4-2 0 15,0 4-40-15,0-3-144 0,0 3-40 31,0-3 8-31,0 3 8 16,0 0 24-16,0-6 0 0,0 2 0 16,-4-2 32-16,0 0 8 15,-1-1 0-15,2 4 8 16,-5-3 24-16,4-1 1 0,4 1 7 16,-4 0-32-1,4-4-40-15,-4 1-8 16,4-1-32-16,0-10 8 0,0 6-48 15,0-5 23-15,0-6 17 16,0-1 24-16,8-6-24 16,4 3 32-16,0-6 0 15,-4 1 0 1,3-4 0-16,-2-7 0 16,-5 4 0-16,4-7 8 0,-4 1-8 15,-4-2-8-15,0-1-24 0,0 2-24 16,0 3 32-16,0 5 16 15,-8 1-24 1,-5 8-16-16,6 6 24 16,-5 5 24-16,4 0 0 15,0 12 8-15,0-3 64 0,8 5 8 16,-4 1-40-16,4-2-40 16,0 0 16-16,0 1 56 0,0 4 9 31,0 2 55-31,0-4 40 15,0 4 8-15,0 0-48 0,0 0 0 16,0-3-8-16,0-4-32 16,0 1-40-16,0 1-24 15,0-9-32-15,0 4 8 0,0-2-8 32,0 2 8-32,0 1 0 15,0-1 24-15,0 4-32 0,0 0-16 0,0 6 16 16,0 0-88-1,0 0-56-15,0 0-128 0,0 0-168 16,0 0-185-16,0 3 65 16,0 10-104-1,4-4-864-15</inkml:trace>
  <inkml:trace contextRef="#ctx0" brushRef="#br0" timeOffset="-111086.72">20838 12906 880 0,'0'0'336'0,"0"3"-232"0,0-3-64 16,0 0 72-16,0 0 64 15,0 0 296-15,0 0 80 16,0 0-56-16,0 0-192 0,0 0-96 16,0 0-56-1,0 0 8 1,0 0 248-16,0 0-216 0,0 0-23 0,0 0 103 16,0 0-88-16,0 0-64 15,0 0-8-15,0 0 16 16,0 0-64-16,0 0 0 0,0 0 0 31,0 0 48-31,0 0-8 16,0 0-8-16,0 0-24 0,0 0-32 15,8 0-32-15,23 0 0 16,5-6 24-16,4-4-24 0,8 1 16 16,-1-4-24-16,-2 4 8 31,-6-1-8-31,-11 4-8 0,-4 6 8 15,-12-3 0-15,-5 3 0 16,2 0-32-16,-5 0 24 16,-4 0-56-16,0 0-8 0,0 0 24 15,0 0 16-15,0 0-56 32,0 0-48-32,0 0-80 0,0 0-264 15,0 0-113-15,-16 0 9 0,4 0-368 16,-4 0-624-16</inkml:trace>
  <inkml:trace contextRef="#ctx0" brushRef="#br0" timeOffset="-110436.46">20818 12966 240 0,'0'3'1032'0,"0"4"-584"16,0 0-72-16,-4 5 96 15,-9 4-224-15,2 0-160 16,-1 0 8-16,-4-1 104 0,4 5-104 16,8-8-48-16,-1 7-48 31,5-3 0-31,0 0 40 0,0 1-8 16,9-3 32-16,15 0 88 15,-5-5-32-15,9 4-16 0,0-7 8 16,4-4-48-16,0 5-24 0,0 0-8 15,-4-1-32 1,0 4 8 0,0-1 40-16,-4 7-48 0,-1 0 8 15,-3 0 0-15,-3-3 24 16,-6 3-32-16,-3-1 0 0,0 2 8 16,-8-2 56-16,0 4 96 0,0 6 48 31,0 1-63-31,0 0-33 15,-8-1-56-15,0-6-32 0,-3-4 24 16,2-2-48-16,-6-2 72 16,-2-3 56-16,-7-4-56 15,1-4 0-15,-9 0-24 0,0 0-40 32,4-10-8-32,-3-6 8 0,6-3-8 15,-3-3 0-15,0 3-48 16,0 3-192-16,4 3-249 15,5 10-103-15,15 0 216 0,-1 3-408 16,5 0-1536-16</inkml:trace>
  <inkml:trace contextRef="#ctx0" brushRef="#br0" timeOffset="-109661.55">21566 13078 1096 0,'-11'0'384'0,"-2"-3"-208"31,-2-1 144-31,-2 4-8 16,2 0 8-16,-5 0 96 0,0 0 8 15,0 4-80-15,0 11-56 16,-3 4-88-16,2 6-40 0,5 5-32 15,4 4-32-15,1 1 65 32,2-3-105-32,1 3 40 15,8-3 24-15,0 0-56 0,0-5-24 16,0-2-32-16,4-1 48 16,5-2-8-16,3-7-8 0,-1 1-24 0,2-3 8 15,2-3 8 1,-2-4-32-1,2 0 8-15,2-2-8 16,2-4 8-16,-3 0-8 0,3 0 0 16,2 0-32-16,-1 0-56 15,-1-4 16-15,2-5 48 0,-1-4 16 16,3-3-48 0,-3-6 56-16,4 3-32 15,-3 0-24-15,-6-3-16 16,-3 0 0-16,0 0 24 0,-4-3 8 15,-4-8-8-15,-4 5 48 16,0-7 0-16,0 3 40 0,-16 0 16 31,0 0-16-31,1-3-32 16,-6 7 0-16,1-1 72 16,5 7-32-16,2 3 16 0,1 9 72 15,5 4-96-15,3 3-8 0,0 3-24 16,-1 0-8-16,-3 0-104 31,5 0-72-31,-1 3-216 16,0 10-401-16,4-3-391 0,0-4-1432 0</inkml:trace>
  <inkml:trace contextRef="#ctx0" brushRef="#br0" timeOffset="-109112.02">22017 13309 2168 0,'-4'0'568'0,"0"3"-328"16,-1 1 136-16,5-4-128 0,-4 3-104 16,1-3 32-16,3 0 40 15,0 0 8-15,0 0-136 0,0 0-48 16,0 0 24-16,0 3-32 31,12 0 56-31,4-3 97 0,4 3-17 16,12-3-8-16,0 0-32 0,-1 0 0 15,1-3 24-15,0-6-88 16,-8 2-64-16,-5 4 48 0,2-3-40 16,-5-1-8-1,-4 7-8 1,-5-6-32-16,1 6-168 0,-3-9-264 16,-1-1-649-16,-4-3-1231 0</inkml:trace>
  <inkml:trace contextRef="#ctx0" brushRef="#br0" timeOffset="-108680.02">22550 12989 968 0,'0'0'792'32,"0"0"-568"-32,0 0 128 15,0 0 176-15,0 0-208 0,4 0-200 0,-4 9 136 16,0 9 280-16,0 12-136 15,0 5 73-15,0 12-105 16,0 4-88-16,0 10-48 16,0 2 24-1,4-2-128-15,1-2-88 0,-5-11-40 16,4-3 16-16,0-14-16 16,0-6 0-16,-4-6 8 0,3-5 0 15,1-11-8-15,-4 0 0 16,0-3-48-1,0-22-96-15,0-9-520 16,-11-5-1505-16</inkml:trace>
  <inkml:trace contextRef="#ctx0" brushRef="#br0" timeOffset="-108252.09">22196 13030 2656 0,'0'0'568'16,"0"0"-408"-16,0 0 320 15,0 0-16-15,0 3-272 0,8-3 49 16,12 3 199-16,16-3 136 0,7 0-40 16,21 0-136-16,37-22 32 15,-6-1 136 1,4-2-136-16,-11 0 48 15,-28 6-144-15,-17 9-192 16,-18 1-96-16,-14 6-48 0,-11 3 0 16,0 0-392-16,0 0-496 15,0 12-224-15,0 1-96 0,-4 1-1441 16</inkml:trace>
  <inkml:trace contextRef="#ctx0" brushRef="#br0" timeOffset="-107674.64">22902 13243 2264 0,'0'0'1496'0,"4"0"-1104"32,3 0-392-32,5 0 72 15,8 0 112-15,4 0-48 0,8 0 33 16,4 0 119-16,-1 0 80 16,5-3 32-16,4-7-88 0,-8 3-160 15,0-2-104-15,-8 6-40 16,-8 0-8-1,-5 3-168-15,-2 0-328 16,-9 0-368-16,-4 0-441 0,0 8-847 16</inkml:trace>
  <inkml:trace contextRef="#ctx0" brushRef="#br0" timeOffset="-107443.25">23065 13353 392 0,'0'0'1608'16,"0"0"-1064"-1,0 0-80-15,0 0 208 16,11 5 0-16,2-3-151 16,6-2-217-16,-2 0-56 0,7 0-144 15,-5 0-80-15,5 0-24 16,24 0-328-16,-8-2-617 0,-8-9-1375 15</inkml:trace>
  <inkml:trace contextRef="#ctx0" brushRef="#br0" timeOffset="-105282.87">23830 12802 736 0,'0'0'832'15,"0"0"-408"-15,0 0 16 32,-4 0 40-32,4 0-40 0,0-5-96 15,-5 5 72-15,1 0-56 16,0-2-55-16,1 2-81 0,3-4-64 16,-4 4-32-16,4 0-16 0,0 0 16 15,0 0 0 1,0 0-128-1,7-2 8-15,14-1-8 0,11-4 64 16,11-3 0-16,9 5-24 16,8-6-32-16,0-1-8 0,0 3 8 15,-13-1 0-15,-3 3 0 16,-12 4-8 0,-13 0 8-16,-6 3-8 15,-5 0-8-15,-5 0-72 0,1 0-136 16,-4 0-32-16,0 0-72 15,0 0-193-15,0 0-47 0,-11 0 184 16,-6 3-120-16,-2 0-160 16</inkml:trace>
  <inkml:trace contextRef="#ctx0" brushRef="#br0" timeOffset="-104675.49">23806 12830 416 0,'0'0'1288'16,"0"0"-840"-16,-4 0-280 0,0 3 272 15,0 0 0-15,-1 4-192 16,-2-1-56-16,-1 3 56 0,0 1 24 16,-4 0 0-16,0 2-56 15,1 1-63 1,-2 3-89-16,-2 4 8 16,-2-1-32-16,6-5 8 0,2 0-40 15,5-2-8-15,0-6-8 16,4 4-120-16,0-3 128 0,8 2 16 15,12-3 144-15,8 4-72 32,0-4 0-32,8-3-48 0,-1 0 16 15,6 4-56-15,-5-4 8 16,-4 0-16-16,-1 4 8 0,-6 2 0 16,-2 1-8-16,1 5-24 15,-4 5 24-15,-8 1-24 31,0 2-24-31,-12-1-144 0,0-4 200 16,0 6 48-16,-12-2 16 16,-4-3-16-16,0 0-8 0,-8 0 16 15,4-4-48-15,-4 2 0 16,0-4 32-16,0-5-40 16,-4-1 0-1,5-7-56-15,-5 0 16 0,4 0-24 16,-4-15-8-16,8-8-176 15,4 1-345-15,5 3-199 0,6-3 304 16,5 9-320-16,0 3-616 16</inkml:trace>
  <inkml:trace contextRef="#ctx0" brushRef="#br0" timeOffset="-103803.12">24586 13081 1168 0,'0'0'640'0,"0"0"-40"15,0-3-136-15,0-4-192 32,0-2-120-32,0 2 32 0,0 1 256 15,0 0 80-15,0-1-31 16,-4 1-97-16,-7 3-120 0,-2-3-104 15,-2 6-48-15,-1 0-72 0,0 0-40 16,0 0 0 0,-7 0 24-1,2 0-32-15,1 6 8 0,-3 7-8 0,-1 2 8 16,7 5 0-16,-2 2-8 16,6 0 56-16,2 0-56 15,3 3 0-15,3-2 32 0,5 2 8 31,0-3 0-31,0-3-16 16,0-3-8-16,0-6 16 0,0-4 16 16,0 0-8-16,5 1-40 15,7-1 8-15,-1-3 24 0,10-3 16 16,-1 0-48-16,-1 0-8 31,9 0-72-31,0-6-16 0,0-10-32 16,0 0-40-16,0-6-24 15,-4 3 16-15,-5-7 16 16,2 1 40-16,-10-1-16 0,2 1-120 16,-5 0 80-16,-5 3 119 31,1 6 57-31,4 0 0 0,-8 3 0 16,0 10 257-16,0-3 103 0,0 2-96 15,0 4-104-15,0 0-64 16,0 0-48-16,0 0-40 0,0 0-8 15,0 0 0 1,0 0-32 0,0 10-16-16,0 6 24 0,0 6 24 15,0 4 40-15,0-1 32 16,0 6 24-16,5-5-40 16,6 3-32-16,1-4-16 0,1 0 0 0,2-2 0 31,5-4 0-31,-4 0-8 15,4 1-96-15,4-1-528 0,0-8-257 16,-8-1-519-16</inkml:trace>
  <inkml:trace contextRef="#ctx0" brushRef="#br0" timeOffset="-91978.86">20451 12627 1592 0,'0'-4'456'0,"0"4"-360"16,0 0-96-16,0 0 24 0,0 0 24 16,4 0 0-16,0 0 128 15,-4 0 104-15,3 0 72 16,-3 0 8-16,0 0-32 0,0 0 16 31,0 0-64-31,0 0-112 16,0 0-80-16,0 0-39 0,5 0-9 0,7 0-32 15,8-2 32-15,3-3 8 16,9 5-48-16,9 0 16 16,-2 0-16-16,1 0 8 15,4 0-8-15,3 0 8 16,2 0-8-16,3 0 0 16,7-2 8-16,0-1 0 0,5 0-8 15,5-1 8-15,2 2 0 16,-3-5 0-16,-1 3 0 15,-3 4 16 1,4-2-16 0,0 2 32-16,-1 0-8 0,-3 0 0 15,4 0-24-15,0 0 0 0,-9 0 32 16,-7 0-8-16,0-3 40 16,-8 3 0-16,4-3 8 0,-9 3-40 31,6 0-8-31,-2 0-24 15,1 0-8-15,4-4 8 0,-5 4-8 16,2-3 0-16,2-1 40 16,-6 1 16-16,2 3 32 15,-4-5 16-15,10 1-8 0,-6 1 32 32,9-1 40-32,4 1-48 0,4 0-48 15,0 0-24-15,7-2-40 16,-7 0 32-16,4-1-40 0,-12 0 0 15,-1 3 48-15,-3-1-24 16,-4-2-16-16,4 6 24 16,-5-3 8-1,2 0-32-15,6 3 32 16,1-3-8-16,-4 3-24 16,3-3-8-16,-6-1 0 0,2 4 8 15,1-3 0-15,-12 0 24 0,4 0-32 16,-1 3 0-1,2-3 0-15,2 0 0 16,5-4 0-16,0 4 0 16,4-3 0-16,4 2 0 0,-9-2 0 15,-3 3 0-15,-8 3 0 16,-12 0 0-16,-8 0 0 0,-9 0 0 31,2 0 0-31,-9 0 0 16,4 0 0-16,0 0-8 15,3 0 8-15,2 0 0 0,-5 0 0 16,0 0-8-16,0 0 8 16,-4 0-40-16,4 0 40 0,-1 0-56 31,1 0-8-31,9 0 0 16,-2 0-16-16,1 3-16 15,8 1-104-15,1 2-8 0,3-3 128 16,3-3 72-16,1 6 0 15,4-6 8-15,-1 3-8 0,1 1 8 16,-4-4 0 0,-4 0 0-16,0 0 0 15,-3 0 48-15,6 0 40 0,-3 0 48 16,8 0-16-16,0 0-72 0,-5 0-8 16,1 0-32-16,-3 0 0 15,-1 0-8 1,-1 0 0-16,5 0 0 15,-4 0 0-15,0 0-32 16,0 0-80-16,-12 0-56 16,-1 0-72-16,-6 0-64 0,-5 0 96 15,0 3 80-15,0-3-24 0,0 0 96 32,0 3 56-32,0-3 48 15,0 0-48-15,0 3-273 16,0 0-407-16,4 4 232 0,4-1-544 15,-1 0 152-15,2 0 384 16,-5 1 264-16,4-4 80 0,-8 4 64 31,0 0 24-31,4-5 24 16,-4 4 0-16,0 0 72 16,3 1 48-16,1 2-8 0,-4 5-8 15,4-2-48-15,1 4 32 0,-1 3 312 16,4 0 272-16,-5 10-72 15,5-1-160 1,1 7-32-16,-1 3-40 16,-5-3-200-16,-3 3-48 15,0 0-80-15,0 0 8 0,0 0 1 16,-11 7-17-16,-2-4 16 0,-2 0-16 16,2 0-32-1,-2-6 8-15,7 0 0 16,-1-6-8-16,2 0 8 15,3-7-8-15,-4 3 0 16,3 5 0-16,2-5-8 0,-1 6 8 16,0-3 0-16,4 1-40 15,0-4 32 1,0 1-48-16,0-1 0 16,0-2-17-16,0-4 17 15,4 0-16-15,0 0 0 0,-4 3 72 16,3-3-56-16,-3-3-16 15,0 0 32-15,0 0 40 0,0-4 0 32,0 4-8-32,5-2 0 15,-1-2 8-15,0 3-8 16,0 2-72-16,0-2-48 0,-1-2-120 16,1-1-96-16,1 1-96 0,-5 0-384 15,0-7-96-15</inkml:trace>
  <inkml:trace contextRef="#ctx0" brushRef="#br0" timeOffset="-91408.38">25017 13833 1632 0,'-4'0'1016'16,"-8"0"-704"-16,-4 0-16 16,-3 0 32-16,-6 0-136 0,-3 0-40 15,0 0 48-15,-7 0 24 16,-1 0-88-16,-8 0-64 31,0 0 0-31,-8-3-7 0,-4 0-17 16,1 3-48-16,-1 0 32 15,0 0-24-15,-4 0 0 0,-7 0-8 16,3 0 8-16,-3 0-8 16,-6 0-32-16,-2 0-8 15,-5 0 0 1,5 0 32-16,6 0-1 0,-2 0 9 15,-1 0 0-15,1 0 0 16,-5 3 0-16,1-3 0 0,2 0-104 16,2 0 32-16,3 0 32 15,5 0 40 1,3 0 0 0,0 0-8-16,4 0-64 0,4 3-40 15,5 4-16-15,-6-1-192 0,1 3 56 16,1-2-96-16,-5-1 80 0,-4 3 0 15,1-5-568-15,-22-4-160 32,10 0 656-32,11 0 256 15</inkml:trace>
  <inkml:trace contextRef="#ctx0" brushRef="#br0" timeOffset="-90839.19">22060 13862 232 0,'-35'-4'560'16,"-5"1"-560"-16,-8 0 24 15,-7 0-24-15,3-3 224 31,0 6-224-31,4 0-80 0,4 0 80 16,8 0 72-16,1 3-72 16,3 6-120-16,0 4 80 0,-4 0 40 15,-1-4 40-15,2-2 8 16,-1-1 120-16,0 0 512 16,1-6-24-1,-1 0-400-15,-5 0-88 16,2 0 8-16,-1 0-96 0,-4 0-48 15,1 0 0-15,3 0-32 16,-1 3 0-16,2 1 0 0,3-1-40 16,4-3 0-16,8 0 40 15,9 0 136-15,-2 0-88 16,14 0 16-16,-5 0 64 16,-1 0-48-16,-6 0-80 15,-2-3 0-15,-2-1-32 0,-1 1 0 16,-1-3 0-16,6 2 32 31,2 2 0-31,2-5 8 16,3 7 48-16,4-3 24 0,-4 3-16 15,4 0-56-15,0 0-8 0,4 0-8 16,-4 0 8-16,4 0 0 16,0 0-8-16,0 0 8 31,0 0 144-31,0-3-40 0,0 3 24 15,4-3 48-15,-4 3-64 16,0 0-72-16,4 0-32 0,-4 0 16 16,0 0-24-16,0 0-24 15,0 0 24-15,0-4 32 32,0-2-24-32,0 0 0 0,0-1-8 0,0 4-96 15,0-9-240-15,0 2-416 16,0 0-976-16</inkml:trace>
  <inkml:trace contextRef="#ctx0" brushRef="#br0" timeOffset="-89973.98">20451 12766 296 0,'0'0'736'15,"0"0"-488"1,0 0 104 0,0 0 320-16,0 0-160 0,0 0-192 15,0 0-104-15,0 0-48 16,0 0-40-16,0-2-40 0,0 2 8 0,0 0 56 16,0 0 16-16,0 0-96 31,0 0-72-31,8 0-32 15,-5 8-24-15,2 15 32 0,-1 9 24 16,4 9 80-16,-8 10 56 16,4 9 56-16,0 4 9 0,-4 9-137 15,0 0 8-15,0 6-24 32,-4-3-8-32,-4-4-16 0,0-4 16 15,3-8-16-15,2-6-16 16,-5-6-8-16,8-10 0 15,0-3 8-15,0-3-8 0,0-4 0 16,0-5 0-16,0-2 0 31,8-4 8-31,-5-2-8 0,6 1 0 16,-1-6 8-16,-4 3 0 16,0-4-8-16,-4-3 0 15,3-3 0-15,-3-3 0 0,0 0 8 0,0 0 0 16,0 0 24-1,0 0 24 1,0 0-32-16,0 0-24 0,0 0-96 16,4 0-248-16,5-6-57 15,3-1 65-15,4 5 96 16,-1-5 8-16,6 4-152 0,7 0-64 16,-13 0-448-1,-2-4 48-15</inkml:trace>
  <inkml:trace contextRef="#ctx0" brushRef="#br0" timeOffset="-82036.66">16737 13309 232 0,'0'-3'976'16,"0"3"-496"-16,0 0-248 0,0-3 120 15,0 0 16-15,0 3-32 16,0-3-112-16,0-1-24 31,0-2-16-31,-4 3 16 0,0-3 104 16,1-1-80-16,-1 1-88 15,0 3-64-15,4-1-24 0,-4 1 16 16,0-3-32-16,4 0 25 16,-5 3-25-16,1-4-32 15,1 4 0 1,-1-4 32-16,-4 5-24 15,4-3 0-15,-5 0 16 0,6 2-16 16,-1 3-8-16,-4-4-8 0,0 2 8 16,0 2 0-16,-4 0 0 15,4 0 0 1,-8 0-8-16,4 0 8 16,0 0-32-16,-4 2 32 0,-4 5-8 15,1 5 8-15,-1 5-8 16,-5-2 8-16,10 8-8 0,-1-1 0 15,0-3 8-15,7 3-32 32,2 1 24-32,7-1-33 15,-4 0 9-15,4 0 32 0,0 0-48 16,0-3 48-16,4 0 0 0,8-3 145 16,4 0-89-16,4 1-16 15,-1-5 16-15,9 3-56 31,-7 2 8-31,3-9-8 0,-5 6 32 16,1-5-32-16,0 0 0 16,4-2 0-16,-8-7 0 0,12 0 8 15,-4 0 0-15,-1 0 16 16,5 0-16-16,-4-3-8 16,4-8 0-1,-4 3 8-15,-4-5 0 0,4 1 24 16,-8-5-32-16,0 2 40 15,0-8 0-15,-8 4-40 0,3-6 32 16,-7-1-32-16,9-2 0 16,-9 3-40-1,-4-1 8 1,0 0-24-16,0 1 16 0,0 3 40 16,-4 0-56-16,-13 0 16 0,6 3-8 15,-9 3-48-15,-4 0-25 0,0 7-47 16,-4 2-88-16,0 1 88 31,4 6 48-31,-4 0 48 16,9 0-288-16,3 6-976 0</inkml:trace>
  <inkml:trace contextRef="#ctx0" brushRef="#br0" timeOffset="-80848.39">21089 13747 1216 0,'-4'-6'864'31,"-1"4"-632"-31,1-2-8 15,-4-3 368-15,5 4-208 0,-1-3-152 16,-4-1-96-16,-1 4 8 16,-2 0 56-16,-6 0-32 15,2-3 129-15,-9 6-169 0,0 0-64 32,1 0-32-32,-5 0-24 0,0 0 24 15,3 0-24-15,5 0 24 16,1 0 24-16,-1 9-48 15,-1 4 0-15,2 0 0 0,-5 2 16 16,7 2 8-16,2 2 0 31,7 0 8-31,8 2-16 0,0 2 32 16,0 2-24-16,8 1 16 16,16 2 8-16,4 5-48 15,0 0 32-15,-1-1-40 0,1 0 0 16,-8-3 16-16,1-4-16 15,-2 1 32 1,-6-8-32-16,6-1 0 0,5-8 0 16,4-2-48-16,4-7 40 15,11 0-24-15,2 0 24 0,2-9 8 16,1-8-104-16,-5-4 24 0,2-2 48 31,-9-6-8-31,-1 4-16 16,-11-4-104-16,-8 4 64 0,-11 3 96 15,-5-4-8-15,0 1-24 16,-9 2 32-16,-10 1 0 16,-9 3 8-16,-4 0 16 0,-4 3 8 31,-4 3 16-31,0 1-48 0,-3 6-8 16,2 3-289-16,-15-1-271 15,13 4-240-15,3 0-1720 0</inkml:trace>
  <inkml:trace contextRef="#ctx0" brushRef="#br0" timeOffset="-78708.82">16957 13570 40 0,'0'0'536'0,"4"0"-320"16,0 0-96-16,0 0-8 15,0 6-8-15,-4-3 40 16,7 4 16-16,-3-2 32 0,1 2 128 0,3 0-32 31,-1 2-64-31,-3 0-136 16,5 1-32-16,-1 3-16 15,-4-1 64-15,7 1 8 0,2 3 32 16,-6 3 56-16,9 0-48 0,-4 0-24 16,4-3-8-16,4 3-40 31,0-3-24-31,0 0-8 15,4-4 72-15,0 1 104 0,-4 0-112 16,3 0-104-16,1-1 0 16,1 1-8-16,-1-3 16 0,-1 2 40 15,5-2 40-15,4-1 24 32,-1 2-24-32,14-3-23 0,-6 5 23 15,1-1-32-15,4 2-56 0,-4-5-8 16,-1 4 16-1,-2-3-16-15,-1 2 8 0,-4-6 32 0,0 4-32 16,-8-1-8 0,3-2 0-1,1 2 0-15,0-3 0 16,3-2 24-16,1-1-24 0,0 0 0 0,5 4 0 16,-2-7 8-16,9 6-8 15,0-3 8-15,0 0-8 0,-1 0 0 31,5 0 8-31,1 4-8 16,-2-4 0-16,-4 0 0 16,6 4 8-16,3-4-8 0,-5 1 0 15,1-2 0-15,-4 4 0 0,8 0 0 16,-5-6 0-16,1 5 8 31,0-5 0-31,4 0 40 16,-4 0 40-16,4 0-40 0,-5 0-40 15,1-5 56-15,0-1-8 16,0 0-48-16,-8 6 0 0,-1 0-8 16,-3 0 0-16,0 0 8 31,0 0 0-31,0 0-8 16,3 0 0-16,2 0 0 0,2 0 0 15,1 0 0-15,0 0 0 0,-4 0 8 16,-5 0-8-16,-7 0 8 0,4 6-8 15,-8-2 0 1,1-2 8 0,-1 3-8-16,3-3 0 15,1 2 8-15,-4-4-8 0,4 0 0 16,0 0 0-16,0 0 0 0,-4 0 0 16,-1 0 0-16,5 0 8 15,-4 0-8 1,4-4 8-16,0-3-8 15,4 1 8-15,-4 0-8 16,4 4 0-16,3-2 0 0,1 1 0 16,-8-1 0-16,4 4 0 15,-4-3 0-15,4 3 0 0,-4 0 0 32,4-3-8-32,-1 3 8 15,1-6 0-15,0 2-8 0,0 1 8 16,-4 0 0-16,0 3-8 15,-8-3 16-15,-4 0-8 16,-4 3 0-16,-8 0 8 0,0 0-8 31,-4 0 40-31,0 0 80 16,0 0 24-16,0 0-8 0,0 0-32 16,0 0-56-16,0 0 0 0,0 0-48 15,0 0 0 1,0 0 0-16,0 0 40 0,0 0-32 15,0 0 104 1,0 0-40-16,0 0 8 16,0 0 48-16,0 0 56 0,0 0-16 15,0-6-80-15,0 6-80 16,0-7-8-16,0 7-48 16,0-3-56-16,-4 3-80 15,-20 0-192-15,0 0-504 16,0-3-1681-16</inkml:trace>
  <inkml:trace contextRef="#ctx0" brushRef="#br0" timeOffset="-45042.7">15921 15224 880 0,'0'0'1472'0,"0"0"-672"16,0 0-176-16,0 0 32 15,0 0-103-15,0 0-193 16,0 0-152 0,0 0-56-16,0 0 0 15,0 0 8-15,0 0 0 0,0 0-56 16,0 0-96-16,0 0 0 31,4 0-8-31,0 0 0 16,12 0-64-16,8 0 64 0,8-3 32 15,11-7 32-15,1 1-56 16,-4 3 24-16,4-4-32 0,-9 1 0 16,6 2 0-16,-2-2 0 15,5 2 8-15,-8 0 0 16,-8 4-8-16,-8 0 0 0,-9 3-8 15,-11 0-64 1,0 0-168-16,-7 0-344 16,-17 0-233-16,-8 3-1391 0</inkml:trace>
  <inkml:trace contextRef="#ctx0" brushRef="#br0" timeOffset="-44387.45">15786 15297 400 0,'-5'3'1144'0,"5"1"-712"0,0-1-120 16,0 6 104-16,0 4-128 16,-4 6-40-16,-4-1 80 0,5 5-16 15,-1 2-64-15,4-2-120 16,0-5-104-1,0-1-16-15,0-5-8 16,11-3 8-16,9-2 32 0,12-3-8 16,4-4 32-16,12 0-32 15,3 0 8-15,2 0 8 16,-10-11 0-16,-3 9 0 16,-8 2-7-1,-4 0 87-15,-5 13 80 0,5 9-16 16,-3 3-88-16,-5 3-16 0,-1 8-56 15,-6-2 0-15,-6 8 24 16,1-4-24-16,-8 3 48 16,0-3 40-1,-4 0-48-15,-16-5-16 16,-12-6 8-16,0-2-16 0,-7-5 16 16,-9-8-24-16,-8-5-8 15,-3-4 8-15,-1-3-40 16,4 0 8-16,12-12-8 0,8-5 0 31,20-1-112-31,9-2 0 16,7 1-232-16,0 0-8 0,15 3-136 15,29-12-273-15,-8 9-191 16,4 3-1080-16</inkml:trace>
  <inkml:trace contextRef="#ctx0" brushRef="#br0" timeOffset="-43780.07">16722 15383 2720 0,'-4'-4'696'0,"0"4"-424"15,0-6 192-15,-1 6-112 16,-2 0-216-16,-5 0-87 0,-8 0-49 16,-4 0 0-16,-4 10 8 15,-4 12 24-15,-4 10 32 0,4 5 112 31,0 8 24-31,13 6-56 16,7 3 8-16,12 1-40 0,0-5-56 16,16-2-8-16,12-4-8 15,8-9-32-15,7-7-8 16,1-6 8-16,8-9 40 0,0-9-8 16,4-4 24-1,0 0-32-15,-1-11 16 16,-3-8-40-16,-4-6 32 0,-8-3-40 15,-9-7 0-15,-10-4 8 16,-18-1 32 0,-3-2 8-16,0-5-16 0,-20 1-32 15,-4 6 8 1,-8-2 32-16,4 7 32 16,5 4-48-16,3 9 32 15,-4 3 0-15,8 6-56 0,8 3-72 0,-4 4-40 31,4 3-56-31,4-1-144 16,-4 4-128-16,4-3-217 0,-4 3-39 16,4-2 72-16,0-1-704 15</inkml:trace>
  <inkml:trace contextRef="#ctx0" brushRef="#br0" timeOffset="-43212.06">17339 15605 1440 0,'-8'0'1200'15,"5"0"-768"-15,-1 0-104 16,-1 0 192-16,5 0-168 16,0 0-264-16,0 0-32 15,0 0 48-15,0 0 8 0,0 0 17 16,0 0 55-16,0 0-8 0,0 0-144 31,0 0-32-31,9 0-112 16,10 0 112-16,5 0 48 15,16 0 0-15,0 0 16 0,11-9-8 16,5-1-48-16,8-6 24 16,-4 4 24-16,3-5 184 0,-3 2-144 31,-4 5-56-31,-12 1 32 16,-8-1-32-16,-16 10-32 15,-13-4-8-15,-7 4 0 0,-7 0-72 0,-21 0-16 16,0 0-1121-16</inkml:trace>
  <inkml:trace contextRef="#ctx0" brushRef="#br0" timeOffset="-40984.94">18379 14998 48 0,'0'-2'3104'0,"0"-3"-2584"15,0 5-376-15,0 0 184 16,0 0 24-16,0 0-240 0,0 0-104 16,0 0-16-16,0 0 16 15,0 11 16-15,0 1 105 0,0 1 55 16,0 3 64-16,0 6 16 31,0 3-48-31,0 14 88 0,0 9 48 16,0 12-120-16,0 7-72 15,0-1 24-15,0 4-88 0,0-10-64 16,0-2-32-16,0-8 8 31,0-9 0-31,0-6 0 16,0-7-8-16,0-9-120 0,0-9-360 16,0-10-400-16,0 0-705 15,4-18-2287-15</inkml:trace>
  <inkml:trace contextRef="#ctx0" brushRef="#br0" timeOffset="-40444.67">18726 15144 1216 0,'11'-9'1528'0,"10"3"-1144"32,7-1-224-32,-4 4 144 0,0 3-104 15,-1 0-96-15,-7 0-104 16,0 13 144-16,-4 6 280 15,-8 7-135-15,-4 8-73 0,0 7-32 16,0 4-24-16,-20-1-104 31,-8 4-24-31,-4 0 0 0,-4-4 8 16,-3 1-40-16,-6-1 8 16,14-6-8-16,3-9 0 15,8-4 0-15,8-8 0 0,8-12 0 16,4 2-80-16,0-7 0 15,0 0-104 1,9 0 8-16,10 0 176 0,5 0 128 16,0 0 0-16,12 0-16 15,0 0-48-15,3 9-32 16,2-3 8-16,2-3-40 0,0 0 40 0,2-3-8 31,-6 0-32-31,-3 0 0 16,-4 0 0-16,-4-8-232 0,-4-5-945 15,-8 1-927-15</inkml:trace>
  <inkml:trace contextRef="#ctx0" brushRef="#br0" timeOffset="-39799.55">19471 15363 1992 0,'-8'-5'688'0,"-9"-2"-384"16,2-3 136-1,-5 4-56-15,-8 0-152 0,0 3 24 16,1 3 64-16,-5 0 73 16,-1 0 7-16,-3 3-72 15,1 19-32-15,-5 4-24 0,5 5 72 16,3 7-80 0,11 0-112-16,14-3-88 15,3 0-64-15,4-3-8 0,0-7 0 16,19-3-24-16,-2-6 32 15,7 3-8-15,3-6 0 16,1-1 8-16,3-5-8 0,1-7 8 31,0 0 8-31,5 0-8 0,-1-21 0 16,3-12-72-16,5-5-80 16,-4-7-24-16,-8-2 8 15,-4-4 48-15,-13 10 64 0,-2 6 56 16,-9 12 8-16,-4 8 96 31,0 12 88-31,0 3 128 0,0 0-128 16,0 3-192-16,0 19-128 15,0 10 128-15,0 3 8 16,0 4 0-16,0-2 24 0,4-5-32 16,3-3 0-16,6-4-8 31,-5-6-24-31,3-3 24 0,-2-7-32 15,2 1-32-15,1-7-288 0,16-3-288 16,-4 0-296-16,0-7-641 16</inkml:trace>
  <inkml:trace contextRef="#ctx0" brushRef="#br0" timeOffset="-39462.45">20215 15279 2672 0,'0'0'1272'0,"0"0"-904"16,0 0 41-16,5 0-113 0,18 0-296 16,5 0 200-16,13 0 104 15,2-7-32-15,-3-3-56 0,0 0-144 16,-13 7-32-16,-6-3-40 16,-14 6-96-1,-7 0-296-15,0 0-368 16,-7 0-569-16,-9 9-1151 0</inkml:trace>
  <inkml:trace contextRef="#ctx0" brushRef="#br0" timeOffset="-39251.06">20180 15481 1696 0,'0'0'992'0,"12"0"-584"15,11 0 280 1,2 0 8-16,6 0-223 16,-3 0-97-16,4-2-112 15,-4-5-152-15,-4 3-80 0,-3-2-32 16,10-7-240-16,-4 4-657 0,-6-4-2335 16</inkml:trace>
  <inkml:trace contextRef="#ctx0" brushRef="#br0" timeOffset="-38747.89">21351 14947 2744 0,'9'0'1296'16,"-5"0"-1000"-16,3-3-208 0,1-3 185 15,0 3-17-15,-3 0-152 0,-1-4 8 16,3 4 144-16,10-3-16 31,2-1-80-31,9-2-56 16,11-4-32-16,14 0 8 0,-1 1-40 15,-1 2-8-15,-3 1-32 16,-12 3 0-16,-8 2-128 0,-21 1-152 16,-3 3-232-16,-4 0-81 31,-7 0 201-31,-41 3-160 16,4 10-776-16</inkml:trace>
  <inkml:trace contextRef="#ctx0" brushRef="#br0" timeOffset="-38353.08">21200 15049 2024 0,'-20'10'1056'0,"4"3"-688"0,1-1 144 16,6 1 64 0,9-3-359-16,0 2-129 0,0-2-56 0,0 2-8 31,0 1 16-31,0 3-8 15,0 3 24-15,0-3 88 16,0 6-56-16,9-3-48 0,10 0-32 16,9 0-8-16,16 4 0 0,11-4-8 15,10 3 8-15,2-4 80 32,1 5-32-32,-4-1-48 15,-12 0-32-15,-9 4 8 0,-15-4-56 16,-11 4 8-16,-14 0 72 15,-3-5 32-15,0-2 8 0,-20-1 48 16,-12-1 40-16,-7-1 8 31,-13-7-24-31,-4-2-64 16,-4-1-32-16,0-6-16 0,5 0 0 0,-1 0-192 16,15 0-56-16,6-6-280 15,16-4-449-15,14-5-1319 0</inkml:trace>
  <inkml:trace contextRef="#ctx0" brushRef="#br0" timeOffset="-37783.6">22073 15307 2008 0,'0'-7'624'0,"0"-3"-440"16,-4 4 376-16,-5-4 72 0,-6 4-296 31,-2-3-280-31,-2 5-56 16,-5 1 0-16,-4 0 40 0,-4 3 0 15,-3 0 72-15,-6 13 17 16,-2 9 127-16,-1 17 88 15,4 4 24-15,8 9-16 0,13-5-120 32,6 4-120-32,13-6-72 15,0-15-40-15,13-3 0 0,10-8-32 16,5-10 32-16,3-9 32 16,10 0 72-16,-9-3 56 15,0-16-48-15,-8-7-56 0,-1-2-48 16,-3-9-8-1,1-9-8-15,-10 2 8 16,1 3 0-16,0 5 0 0,-8 18 40 16,-4 7 176-16,0 11 120 15,0 0-216-15,0 11-120 16,0 14 0-16,0 13 88 16,0 6 32-16,8 5-40 15,12-2-48-15,4-7-32 16,3-1 0-16,14-4-32 0,6-7 0 15,9-9-64-15,4 0-32 16,20-9-328-16,-13-3-592 16,-11-7-1097-16</inkml:trace>
  <inkml:trace contextRef="#ctx0" brushRef="#br0" timeOffset="-30425.12">16295 16723 2136 0,'0'-4'848'16,"0"4"-696"0,0-2 64-16,0-3 24 15,0 3-208-15,0-2 176 0,0 4-56 16,0 0 192-16,0-2 49 16,0 2-33-16,0 0-32 15,0 0-64-15,0 0-40 0,0 0-96 31,0 0-120-31,0 0 0 16,0 0-8-16,0 0 0 0,0 0 8 16,0 0 40-16,4 0-24 15,12 0 40-15,9 0 88 16,2 2-48-16,13 2 16 0,7-2-56 31,9 5-32-31,4-7-32 16,4 0 8-16,0 4-16 0,-12-4-88 0,-9 0-232 15,-19 0-112 1,-20 0-64-16,-4 0-297 0,-4 0-191 16</inkml:trace>
  <inkml:trace contextRef="#ctx0" brushRef="#br0" timeOffset="-29912.93">16312 16776 2056 0,'-4'0'1040'0,"-1"0"-760"16,-3 0-120-16,-3 0 184 16,-2 7-152-16,-6-1-128 0,-5 4 48 31,3 2 176-31,2 4 9 15,3 0-105-15,4 0-96 0,8 6-88 16,-1-3 16-16,2 0-16 16,3-3-8-16,0 0-8 15,0-3-88-15,12-4-136 0,16 1 112 32,8-4 79-32,7 4 41 15,13-1 89-15,4 1-41 0,0-1-48 0,0 4 0 16,-8 3-153-16,-13 3-63 15,-11-1 8-15,-8 1 56 16,-12 4 120-16,-8 0 32 16,0-1 72-1,-8 0 168-15,-12-3 72 0,-12 0-79 16,1 3-25-16,-1-5-96 16,-9-3-16-16,9-1-72 0,4-2-8 15,0-5-16-15,1-6 32 16,3 0-32-1,4 0-32-15,5-11-80 16,-2-10-288-16,17-23-417 16,0 5-479-16,4 1-1064 0</inkml:trace>
  <inkml:trace contextRef="#ctx0" brushRef="#br0" timeOffset="-29457.16">16980 16834 2296 0,'-11'-4'880'15,"-6"4"-712"1,6 0-96-16,-10 0 104 0,2 13-48 15,3 16-72-15,0 9 48 16,0 6 128 0,4 10 32-16,8-3-56 15,4 0-103-15,0-3-65 0,8-7 0 16,20-10-40-16,0-2-24 0,8-9 16 16,0-12 16-16,3-4 96 15,6-4 160 1,2-7 24-16,1-18-184 15,-8 0-56-15,-9-10 0 16,-10 0 8-16,-14-3 8 0,-7-4-8 16,0-2-56-16,-19 3 0 15,-9 3 0-15,0 6-8 0,-4 7 8 32,4 8 0-32,0 11 0 15,8 6-88-15,9 0-240 16,3 0-377-16,3 17-415 0,5-5-552 15</inkml:trace>
  <inkml:trace contextRef="#ctx0" brushRef="#br0" timeOffset="-28991.4">17857 17065 2696 0,'0'0'1376'0,"0"0"-1008"15,4 0-111-15,0 0 79 0,8 0-256 16,0 0-8-16,7 0 16 15,2-3 64-15,3 3-32 0,-4-6-64 32,7 2-16-32,1 1-16 15,4-3 8-15,0 3-32 16,4-7-24-16,-4 7-200 0,-4-3-625 16,-12 6-335-16,-9 0-1296 0</inkml:trace>
  <inkml:trace contextRef="#ctx0" brushRef="#br0" timeOffset="-28730.1">18056 17129 2576 0,'4'2'744'0,"5"-2"-592"16,-2 0 224-16,14 0 248 16,-2 4-311-1,13-4-49-15,3 0-32 16,-3 0-48-16,1 0-112 16,-6 0-72-16,14 0-216 0,-13-6-689 15,-5-4-1543-15</inkml:trace>
  <inkml:trace contextRef="#ctx0" brushRef="#br0" timeOffset="-27935.29">19016 16675 1056 0,'0'0'2064'16,"0"-7"-1736"-16,5 7-104 0,-5 0 304 15,0 0-176-15,0 0-352 0,4 0 0 16,0 13 0-16,0 12 120 31,3 14 153-31,2 15 55 0,-1 6 56 16,3 7-120-16,2 2-88 15,-2-2-120-15,-3-10 24 0,0-6-48 16,-3-10-24-16,-1-5-8 16,-4-15 0-16,0-2-104 31,0-6-80-31,3-7-120 0,1-6-208 15,4 0-401-15,4-13-439 16,-4-5-360-16</inkml:trace>
  <inkml:trace contextRef="#ctx0" brushRef="#br0" timeOffset="-27394.73">19403 16726 2120 0,'4'0'1016'15,"0"-3"-784"-15,4 3-24 31,4 0 56-31,12 0 32 16,-1 0-104-16,18-4-56 0,-5 4-16 16,-1 0 1-16,5 0-1 15,-12 0-48-15,-8 0-72 0,-5 7-168 16,-10 12 168-16,-5 3 200 31,0 10-56-31,-16 6 8 0,-12 4-40 16,-8 5-24-16,1 0-64 15,-1-2-8-15,8 2-16 0,0-6 0 16,8-2 8-16,4-8-8 16,7-8 0-16,6-7 0 31,3-7 0-31,0 1-8 0,0-4-80 16,0-3 16-16,12 1-56 15,7-4 128-15,6 0 40 0,6 0 112 0,9 0-72 16,4 0-8-16,4-4-40 15,0-2-32 1,4-1 0 0,-9 7-80-16,-7-3-232 0,5 3-369 15,-14 0-303-15,-3 0-1288 16</inkml:trace>
  <inkml:trace contextRef="#ctx0" brushRef="#br0" timeOffset="-27028.66">20088 16931 2328 0,'0'0'1120'31,"0"0"-704"-31,0 0 96 0,4 0-95 16,1 23-145-16,-1 3 216 16,0 9-16-16,-4 6-24 0,0 1-104 15,0-2-160-15,0-2-128 0,0-9-48 16,0-4-8-1,3-8 0 1,-3-2-24-16,0-5-200 0,0-3-296 16,0-7-392-16,0 0-673 15,0 0-1007-15</inkml:trace>
  <inkml:trace contextRef="#ctx0" brushRef="#br0" timeOffset="-26824.21">20013 17021 1128 0,'0'0'2744'31,"0"0"-2424"-31,8 0-304 0,20 0 673 16,0 0-49-16,15 0-240 15,5 0-232-15,-1 0-104 0,-2 0-64 16,7 0-112-16,-12 0-512 15,-9-6-753-15</inkml:trace>
  <inkml:trace contextRef="#ctx0" brushRef="#br0" timeOffset="-26143.59">20694 16712 2608 0,'15'-2'608'0,"10"-2"-432"0,6-2 16 16,5-1 32-16,1 1-128 16,-1 0-56-16,-8 0 8 15,0-1-24-15,-9 1-16 0,-7 3-8 16,-12-4 0-16,0 4 0 31,0 0-256-31,-24 3 16 0,-8 0 200 16,1 0 40-16,-5 0 56 15,-1 10-56-15,1 2 136 16,1 4-8-16,-5 4 0 0,5 2 56 16,-6-3 8-16,13 3 152 15,1-6-7 1,14 3-129-16,6-6-120 0,7-1-48 15,4 4-40-15,20 0 0 16,15 0 48-16,10 0 80 16,-2 3-32-16,1 2-56 0,-5 2-40 15,-11-1-56 1,-8 1-48-16,-12-1 72 16,-3-3-8-16,-5 3 40 0,-4-5 32 15,0-3 24-15,-13 3 24 16,-10-8 0-16,-5 1-24 15,-4-1-56-15,0-9-8 0,0 4-96 32,4-4-72-32,0 0-96 0,8-11-521 15,12-1-551-15</inkml:trace>
  <inkml:trace contextRef="#ctx0" brushRef="#br0" timeOffset="-25778.57">21383 16345 40 0,'13'0'2704'16,"6"0"-2352"-16,1 11 304 0,-3 16 56 16,6 8-15-1,-7 15-217 1,-1 13-104-16,-2 11 56 0,-1 5-104 16,-12 7-184-16,0-4-96 15,0-3 24-15,-12-5-72 0,-8-7 0 16,-4-8-40-16,-8-4-16 0,-8-11-48 31,-3 1-88-31,-13-14-248 16,-4 1-152-16,-35-6-361 0,14-7-351 15</inkml:trace>
  <inkml:trace contextRef="#ctx0" brushRef="#br0" timeOffset="-25239.68">19248 16049 1064 0,'-17'10'1312'16,"-10"12"-632"-16,-9 6 24 31,-4 17-72-31,-12 12-71 0,-8 25-161 16,-11 30-24-16,7-1-112 15,8-9-144-15,17-10-72 16,22-19-48-16,6 12 0 0,11 11-8 16,0-11-24-16,43 4-64 31,13-10 0-31,36 4-136 16,51 0-144-16,-15-23-761 0,-9-12-2343 0</inkml:trace>
  <inkml:trace contextRef="#ctx0" brushRef="#br0" timeOffset="-24496.15">22307 16681 3328 0,'-4'-6'856'0,"-3"-1"-656"15,-5 1 145 1,0-4-9 0,-4 4-208-16,-8-3-128 0,-8 2 8 15,-7 7 0-15,-6 0 48 16,-2 0 80-16,-1 13 152 0,-4 12 16 0,4 11-32 31,9 2-120-31,6 3-72 16,10-3-48-16,10 0-32 15,9-10-48-15,4-3-40 0,13-8-16 16,19-8 104-16,7-5 0 16,5-4 168-16,8 0-152 0,0-16-16 31,-9-10-256-31,-7 1-112 16,-4-1 8-16,-12 4 72 0,-4 6 192 15,-11 7 96-15,-5 9 200 16,0 3 72-16,0 22-80 0,-9 13 176 15,-3 6-32-15,5 8-128 32,7-1-128-32,0-4-80 15,0-9-32-15,15-7 24 0,13-8-152 16,11-7-264-16,-2-10-560 16,-1-6-2057-16</inkml:trace>
  <inkml:trace contextRef="#ctx0" brushRef="#br0" timeOffset="-24163.04">22881 16738 2776 0,'4'0'2305'31,"0"0"-2057"-31,0 0-104 16,0 0 456-16,8 0-112 0,4 0-280 16,0 0-80-16,5 7-64 15,-6-1-64-15,-3-3-120 0,0 1-248 16,-4-1-120-16,8 3-8 31,-4 0-353-31,4 1-447 16,-8-4-912-16</inkml:trace>
  <inkml:trace contextRef="#ctx0" brushRef="#br0" timeOffset="-23965.85">22762 16958 1352 0,'0'6'960'0,"0"-3"-296"0,4 3 40 15,12-3 88 1,12 1-287 0,4 2-105-16,7-6 8 15,5 0-176-15,8 0-232 0,-13 0-400 0,-2-3-969 16</inkml:trace>
  <inkml:trace contextRef="#ctx0" brushRef="#br0" timeOffset="-22908.67">23639 16393 344 0,'0'22'2360'31,"0"19"-2064"-31,0 15 32 16,0 18 360-16,0 8-208 0,0 1-239 0,0 0-121 15,0-17-48-15,0-8-24 16,0-14-40-16,0-12-8 15,4-14 0-15,0-8 0 16,11-10-353 0,1-13-647-16,0-6-1152 15</inkml:trace>
  <inkml:trace contextRef="#ctx0" brushRef="#br0" timeOffset="-22558.6">24005 16293 96 0,'16'-2'2656'15,"16"-2"-2328"-15,11-4-8 0,9 1 392 16,8-3-208-16,0 4-223 15,-8-1-137-15,-9 4-80 16,-11 3-40-16,-11 0 8 0,-14 22 48 31,-3 16 80-31,-4 19 144 16,0 13 48-16,-15 16-24 0,-9 6-128 16,-1 1-72-16,1-11-80 0,1-9-48 15,7-13 0 1,-1-12-232-16,6-13-152 0,3-10-184 15,4-12-457 1,-4-10-567-16</inkml:trace>
  <inkml:trace contextRef="#ctx0" brushRef="#br0" timeOffset="-22349.16">24128 16731 4729 0,'13'0'848'16,"11"0"-744"-16,4 0 120 15,19 0 104 1,9 0-272-16,4 0-56 16,7 0-288-16,17 0-384 15,-12 0-881-15</inkml:trace>
  <inkml:trace contextRef="#ctx0" brushRef="#br0" timeOffset="-21927.59">24977 16679 360 0,'0'-7'3736'16,"-4"-3"-3216"-1,-3 7-295-15,-10-7 215 16,2 4-168-16,-6 3-128 16,1 3-104-16,-8 0 80 0,0 3 64 15,1 16-56-15,3 6 72 16,0 5 32-16,4-2-72 16,12-3-104-1,4-2-56-15,4-5-96 0,0-5 48 16,4-7-72-16,12-2 56 15,0-4 64-15,8 0 64 0,-4-4-64 16,7-11-24-16,1 2-96 16,0-3-128-1,-8 6-8-15,-4 4 128 16,-4 6 64-16,-4 0 24 16,-4 16 40-16,0 13 304 0,1 12-88 15,2 1-64-15,1 2-72 16,9-3-80-16,2-6-40 0,17-4-328 31,-5-8-528-31,-7-11-1465 0</inkml:trace>
  <inkml:trace contextRef="#ctx0" brushRef="#br0" timeOffset="-20735.04">18316 18056 2488 0,'0'-2'1184'0,"-4"2"-848"0,-1-7-40 32,1 7 185-32,4 0-233 15,-4-4-176-15,4 4-8 0,-7-3 72 16,-5 3-32-16,-4 0 16 15,-9 0 32-15,-3 0-16 0,-7 3-24 16,-9 13 56-16,0 9-24 16,1 14 48-1,3 5 56-15,3 10-16 0,18 0-112 16,11 0-32-16,8-3-32 16,0-10-8-16,12-6-48 0,8-12-32 15,3-8 32-15,5-5 80 31,0-10 0-31,-4 0 32 16,4 0 120-16,0-6-120 0,-4-11-112 16,0-5-80-16,0-6-104 15,4-8-128-15,0-8-112 0,0-6 0 16,4-8 96-16,-4 1 40 31,-1 7 40-31,-7 8 88 0,-8 16 160 16,-8 14 8-16,-4 12 40 15,0 0 48-15,0 31-8 0,0 11 72 16,0 6 0-16,0 6-40 16,0-1 32-16,4-6-104 31,8-5 0-31,-4-10-48 0,4-6 0 16,3-10-144-16,6-7-408 15,-1-9-1001-15</inkml:trace>
  <inkml:trace contextRef="#ctx0" brushRef="#br0" timeOffset="-20482.89">18817 18167 4264 0,'25'3'513'16,"3"0"-425"-16,15 1 120 16,1 2-16-16,-4-3-176 0,-1 3-16 15,-7-3-176-15,-8 7-433 32,-8-7-335-32,-7 3-688 0</inkml:trace>
  <inkml:trace contextRef="#ctx0" brushRef="#br0" timeOffset="-20284.87">18937 18402 2808 0,'8'6'888'0,"8"0"-472"15,3 1 409-15,13-1-41 16,-4 0-320-16,8 5-256 15,-4-6-160 1,0 0-8-16,-4-3-40 0,8-2-384 16,-13 0-504-16,-2 0-705 15</inkml:trace>
  <inkml:trace contextRef="#ctx0" brushRef="#br0" timeOffset="-19868.39">19805 18021 3712 0,'4'-3'1321'16,"9"-3"-1073"-16,6-1 0 15,13 1 16-15,4-4-96 16,8 1-8-1,-1-1-24-15,-7 1-48 0,-3-1-88 16,-14 4-24-16,-2-1-160 16,-13 0-136-16,-4 2-120 0,0-2-553 15,-28 7-615-15,0 0 392 16,0 0-264-16</inkml:trace>
  <inkml:trace contextRef="#ctx0" brushRef="#br0" timeOffset="-19568.19">19845 17964 296 0,'-19'13'736'0,"-5"2"-72"15,-1 1 64-15,-3 10-80 0,9-4-208 16,3-3-88-16,8 4-112 31,4-9-128-31,4 3-48 0,0 2-8 16,4-3 16-16,8 3 80 16,4-3 49-16,8 6 15 0,-1 0-48 15,9 1-32-15,0 2-16 16,5 1-80-16,-10-1-16 31,-3-6-24-31,-12 0 0 0,-4-7-88 16,-4 1 40-16,-4-4 48 15,0 1 0-15,-17-1 32 0,-2-2-24 16,-9-3-8-16,-4 1-40 16,-3-5-168-16,-6 0-241 31,5 0 17-31,5-9 56 0,3-10-24 15,8 3-424-15,8 0-432 0</inkml:trace>
  <inkml:trace contextRef="#ctx0" brushRef="#br0" timeOffset="-19188.21">20256 18021 2888 0,'-16'0'784'0,"0"6"-608"0,-4 21 256 16,0 6-15-16,4 9-201 16,9 2-96-16,2 4 0 0,5-3-80 15,5-5-8-15,10-8-32 31,5-9-8-31,4-7-72 0,3-10 80 16,1-6 224-16,9-3 128 16,-5-19-144-16,0-10-120 15,0-10-40-15,-13 1 64 0,-15-7-72 16,-4 1-40-16,-4 5-16 31,-19 4-96-31,-5 7 112 0,0 12-8 0,0 6-136 16,4 13-160-16,7 0-272 15,6 9-537-15,7 1-935 16</inkml:trace>
  <inkml:trace contextRef="#ctx0" brushRef="#br0" timeOffset="-18912.17">20969 17954 3472 0,'-60'89'752'16,"-20"32"-71"-16,-12 19 87 0,10-23-224 16,13-28-224-16,18-29-128 31,3-6-80-31,-8 0-64 0,5 6-48 15,-5 1-88-15,11-13-152 16,9-10-208-16,8-6-272 16,9-18-521-16,10-3-1495 0</inkml:trace>
  <inkml:trace contextRef="#ctx0" brushRef="#br0" timeOffset="-18575.51">21029 18444 736 0,'0'22'1680'0,"0"6"-936"0,-4 7-72 16,-9 3 112-16,2 0-175 15,3-3-281-15,-4 0-152 16,8-7 0-16,0 0-96 0,0-8-80 31,4-4-32-31,0-6-264 0,0-7-352 16,0-3-657-16,4 0-1375 0</inkml:trace>
  <inkml:trace contextRef="#ctx0" brushRef="#br0" timeOffset="-18245.88">21160 18473 2784 0,'20'-7'584'16,"8"-3"-256"0,12-2 504-16,16-5-231 0,8 2-297 15,-1-2 48-15,-3 5-24 0,-13 2-160 16,-19 7-168-16,-15 3-8 16,-13 10 8-16,0 15 160 0,-17 14 352 31,-7 11 40-31,1 1-192 15,-1 3-192-15,0-4-56 0,4-1-80 16,12-9-32-16,-4-5-8 16,5-6-40-16,2-7-360 15,1-9-16-15,0-3-352 0,4-5-480 32,-4-5-889-32</inkml:trace>
  <inkml:trace contextRef="#ctx0" brushRef="#br0" timeOffset="-18038.43">21308 18596 3792 0,'0'0'897'0,"20"0"-833"15,12 0 440-15,7 0 8 0,14 0-224 16,10-4-112-1,-3-8-24 1,-1 2-128-16,9-5-24 16,-17-2-568-16,-10 2-849 0</inkml:trace>
  <inkml:trace contextRef="#ctx0" brushRef="#br0" timeOffset="-17687.36">22129 18189 4392 0,'8'-3'977'15,"7"3"-753"-15,9 0 216 0,12 0 16 16,8 0-288-16,3 0-88 16,2-3 32-16,-6 3-40 0,-7-3-72 0,-16 0-48 15,-8 3-296 1,-12 0-232-1,-4 0-328-15,-20 0-593 16</inkml:trace>
  <inkml:trace contextRef="#ctx0" brushRef="#br0" timeOffset="-17516.82">22212 18348 1656 0,'0'7'1272'0,"0"2"-544"16,4 0 216-16,16 4 33 0,8-4-321 15,11 1-192-15,6-10 48 16,-2 0-24-16,1 0-488 0,-4 0-184 31,-16-10-920-31,-12-5-2121 16</inkml:trace>
  <inkml:trace contextRef="#ctx0" brushRef="#br0" timeOffset="-9470.71">23009 18014 696 0,'0'-6'544'0,"4"0"-120"16,3-4 88-16,-7 4 64 0,5 3-112 15,-5 0-48-15,0 0 120 32,0 3 1-32,0-4-113 0,0 1-128 15,0 0-64-15,4-3-96 0,0-1-48 16,0-2-16-16,7 0 0 15,-2-4-40-15,10 0-24 0,2 1 0 16,7-2-8 0,0 2 0-1,0 2-8-15,3 4 8 16,1-1 0-16,4 5-8 0,-8 2-24 0,-4 0-8 16,-5 2-120-16,-11 28 32 15,-8 8 8-15,0 12 120 16,-12 13 176-16,-23 8-32 0,-5 5-64 31,-12 3-56-31,-4 1-24 16,-8-4-72-16,1-4-120 0,7-8 8 15,9-13 48-15,10-10 16 0,18-12-152 16,15-14-201-16,4-5 1 31,0-6-128-31,0-4 472 16,15 0 128-16,-2 0 288 0,-2-11 136 15,6 2 24-15,-2 0 41 16,5 2-177-16,0 4-72 16,11 3-40-16,6 0 48 0,7 0-56 31,-1 0-40-31,5 3-80 16,-4 4-72-16,0-3-32 0,-8-4-200 0,-1 0-264 15,-14-17-521-15,-6 1-2511 16</inkml:trace>
  <inkml:trace contextRef="#ctx0" brushRef="#br0" timeOffset="-9228.85">23658 18361 4681 0,'0'-6'1352'0,"0"2"-896"16,0-2 120-16,0 3-88 15,0-3-488-15,0 6-8 16,0-7-576 0,0-3-248-16,0 1-544 15,0-3-1825-15</inkml:trace>
  <inkml:trace contextRef="#ctx0" brushRef="#br0" timeOffset="-8674.78">23981 17948 2952 0,'0'-12'992'0,"4"-1"-672"15,4-4 273 1,-4-2-25 0,0 4-256-16,-4 5-120 0,0-3 208 15,0 7-16-15,0 3-112 0,0 3-96 16,-8 0-176 0,-16 0-40-16,-4 19 32 0,-12 6-40 0,1 14 48 31,3 5 32-31,-1 10 0 15,18-3 16-15,7 0-48 0,12-7-80 16,0-6 80-16,12-10 16 16,16-5-8-16,4-13 40 15,11-10 16 1,2 0 16-16,6-10-48 16,1-15-32-16,-4-7-24 0,-4-3-16 15,-5 0 0-15,-7-3-24 16,-8 3-16-16,-7 9 80 15,-6 4 0-15,-7 6 48 0,-4 10 48 47,0 6 8-47,0 0-96 16,-8 22 112-16,-8 13 0 0,0 13-72 16,0 12 0-16,1 10-8 0,-2 0-40 15,9 3 0-15,5-6-48 16,3-11 48-16,0-5-8 15,0-9-80-15,7-10-224 0,10-11-152 16,6-7-208-16,1-12-248 0,-4-2-617 16</inkml:trace>
  <inkml:trace contextRef="#ctx0" brushRef="#br0" timeOffset="-8029.5">24642 18154 952 0,'0'-3'3432'0,"0"3"-2847"0,0 0-345 31,0 0 88-31,8 22-184 16,-3 13 0-16,-1 16 400 0,0 7-88 15,-1 2-216-15,5-6-72 16,0-6-56-16,1-14-48 16,-2-11-24-16,1-11-40 0,-4-5 80 15,0-7-16 1,4-7 104-16,0-18-40 15,-4-11 0-15,4-11-64 0,-3-10-64 16,-2 3 0-16,1 0 0 16,-4 6-8-16,4 7 8 15,-4 19 0-15,0 9 16 16,0 13-16-16,0 0-144 16,4 16-104-16,-4 12 232 15,4 8 16-15,4 1 48 16,4 1-32-16,-4-13-16 15,8-5-32-15,0-10 32 0,0-10 0 16,7 0 0 0,5-6 0-16,0-20-48 15,-4-2-120-15,4-7 24 16,-7 0 64-16,-10 6-32 0,-3 4 64 16,-4 12 8-16,-4 10 32 15,0 3-160-15,0 0 128 0,0 12 8 31,-8 10 32-31,4 4 0 16,0 2 0-16,4-2-32 16,0 3-360-16,0-4-272 0,0-6-497 15,0-6-1303-15</inkml:trace>
  <inkml:trace contextRef="#ctx0" brushRef="#br0" timeOffset="-7757.23">25598 17545 3352 0,'-31'109'1064'0,"-9"26"-535"15,-4 21 167-15,4-3-72 0,1-24-264 16,3-11-144-16,8-19-144 15,4-20-24-15,4-22-48 0,0-13-96 32,-4 7-152-32,4-3-232 15,4-1-224-15,13-18-369 16,3-20-383-16,0-9-1392 0</inkml:trace>
  <inkml:trace contextRef="#ctx0" brushRef="#br0" timeOffset="-7339.64">25679 18342 1568 0,'3'-6'1632'0,"-3"-1"-808"16,0-3-127-16,0-3 183 31,-3 5-176-31,-14-6-368 0,-7 9-56 16,1 1-56-16,-5 4-48 0,4 0-112 15,0 6 16-15,8 11-80 16,9 4-56-16,7 2-184 16,0-4-72-1,15 0-40-15,9-4 352 0,4 9 32 16,4-3 24-16,4 8 48 16,-5 0-56-16,1 4 56 0,-4 0-48 15,-4-5-24-15,-4-1-24 16,-8-9-8-1,-8-6-48-15,-4 1-56 16,0-2 104-16,-20-6 240 16,-16 1-24-16,-7-6-144 15,-6 0-72-15,-3 0 0 0,5 0-96 16,11-15-120-16,5 0-48 0,14-12-168 31,17-20-560-31,12 5-393 16,16-2-1207-16</inkml:trace>
  <inkml:trace contextRef="#ctx0" brushRef="#br0" timeOffset="-6925.64">26133 17875 2264 0,'19'-13'2064'16,"2"-2"-1904"-16,7-5-72 15,3 7 417-15,-6 7-105 16,-6 6-256-16,1 0-56 0,-12 0-8 0,0 19-16 16,-5 10 56-16,-3 2 16 15,0 11 80 1,-15 6-24-16,-9-1-136 15,-4 1-16-15,-4-8-40 16,4-1 0-16,5-4 0 16,3-9 8-16,8-5-8 0,3 0-8 15,9-9-56-15,0-3-32 0,0 0 96 32,9-2 0-32,14-4 64 15,1 1 8-15,4-4 32 16,8 0-48-16,8 0 8 0,0 0-64 15,19-17-328-15,-10 4-616 16,-6 1-1617-16</inkml:trace>
  <inkml:trace contextRef="#ctx0" brushRef="#br0" timeOffset="48400.1">13144 13081 344 0,'195'63'216'0,"28"-5"80"16,16-17-24-1,8-13 32 1,0-12-40-16,16-10-8 0,4-6 24 0,0 0-208 16,-16-25-72-16,-68 3-288 15,-47-1-816-15</inkml:trace>
  <inkml:trace contextRef="#ctx0" brushRef="#br0" timeOffset="66963.4">25049 11630 360 0,'3'-4'968'0,"2"4"-608"16,-1-3-8-16,4-2 104 15,-4 1-8 1,-1 1-136-16,1-4-16 0,1 7 104 16,-5-3 64-16,0 3-15 15,0 0-89-15,0 0-136 0,0 0-144 16,0 0-80-16,0 0 0 0,0 0-88 31,0 17 56-31,-5 8 32 16,-6 10 0-16,3 2 88 0,-1 5 16 15,-2 2-48-15,7 4 16 16,-4-1 0-16,-4-2-8 16,4-3-16-16,-4-11-16 0,4 1-24 31,-4-4 24-31,8-5-24 15,0-1-8-15,-3-13 0 0,7 4-32 16,-5-10-272-16,5-3-24 16,-8 0-136-16,4-3-305 0,0-10-1375 0</inkml:trace>
  <inkml:trace contextRef="#ctx0" brushRef="#br0" timeOffset="67695.44">24782 11630 48 0,'0'0'352'16,"0"0"64"-16,0 0-64 16,0 0-56-16,0 0 216 15,0 0 16-15,0 0-176 0,0 0-104 16,0 0-56-16,0 0-72 16,0 0-120-16,0 3 0 0,0 1 0 15,20 2 216 1,0-3-48-16,15 0-16 15,5 3 32-15,8-6 24 16,12 0 24-16,4 0-55 0,3 0-49 16,1-4-24-16,0-1 72 0,-8 2-32 15,-9-3-72-15,-10 2-48 32,-14 4-8-32,-7 0 8 15,-8 0-24-15,-4 0 0 0,-4 0-24 16,0 0-24-16,-4 0-64 15,0 4-192-15,0 8-297 16,-16-3-231-16,0 4-344 0</inkml:trace>
  <inkml:trace contextRef="#ctx0" brushRef="#br0" timeOffset="68326.27">25327 12001 1304 0,'0'0'712'0,"0"0"-232"0,5 0 8 16,-5 0-120-16,4 0-144 15,0 0-8-15,7 0 64 16,6 0-56-16,-6 0-72 16,6 0-48-1,2 0-56-15,-2-4-40 0,2 4-8 16,5 0-40-16,0 0-176 0,-4 0-152 15,0 0 0-15,-8 7-104 16,-4 3-280-16,-4-1-288 16</inkml:trace>
  <inkml:trace contextRef="#ctx0" brushRef="#br0" timeOffset="68566.67">25411 12100 1704 0,'0'0'792'15,"0"0"-448"-15,0 0 224 16,0 0 96-16,4 0-296 31,9 0-87-31,2 0-33 0,-2 0-56 16,2 0-48-16,2 3-96 15,-6 0-40-15,6 3-8 0,-2 1-328 0,-3-1-569 16,0 1-679-16</inkml:trace>
  <inkml:trace contextRef="#ctx0" brushRef="#br0" timeOffset="71239.83">26364 11846 1112 0,'20'0'568'31,"3"0"-80"-31,1 0-160 0,8 0-104 16,-8-7-136-16,-7 1-48 0,-2 3-32 15,-3-4 32-15,-8 0-40 0,-4 7-56 16,0-2-240-16,0 2-544 16,-12 0 256-1,-7 0 40-15,-6 0-31 16</inkml:trace>
  <inkml:trace contextRef="#ctx0" brushRef="#br0" timeOffset="71541.49">26324 11846 352 0,'-48'12'672'0,"1"1"-120"0,-2 0 32 0,10-4-32 16,11 4-40-16,11-7-144 31,10-3-264-31,3 4-104 16,4-1-32-16,0 3 32 0,0 1 24 15,0 3 8-15,4-4-32 0,7 5 32 16,6 0-32-16,3 3 8 31,3-1 16-31,-3 0 8 16,4 0-32-16,1 0 0 0,-10 3 0 15,1-1 8-15,0-1-8 16,-8 1 0-16,0-4-48 0,-8-2 16 16,0-3 32-16,0 1 88 31,-12-8 232-31,-8 5-112 16,-4-3-96-16,-4-4-64 0,-4 0-48 15,1 0 0-15,-18 0-384 0,6 0-264 16,11 0-488-16</inkml:trace>
  <inkml:trace contextRef="#ctx0" brushRef="#br0" timeOffset="71947.26">26615 12071 2232 0,'0'-3'1024'0,"0"-3"-488"0,0 2 88 16,-8 2-31-16,0 2-233 15,-4 0-264-15,0 2-96 0,-8 14 0 32,0 10 0-32,0 6-24 15,4 0-16-15,0-1 32 0,12-5 8 16,4-4-64-16,0-7 64 15,4-5 136-15,17-4 120 0,6 1-112 16,9-7-32-16,0 0-32 31,0-13-40-31,-5-6-8 16,-6-9 16-16,-14-2-48 0,-7-1-104 16,-4-1 40-16,0 4-120 15,-12 2 40-15,-4 8 112 0,-3 5-24 0,2 3-96 16,2 10-216-1,-1 0-393 1,4 13-575-16</inkml:trace>
  <inkml:trace contextRef="#ctx0" brushRef="#br0" timeOffset="72190.61">26842 12237 2424 0,'12'2'472'0,"12"2"-344"16,0-1 112-16,3 0-16 15,1 0-208-15,-4 1-16 0,-7-2-384 16,-14 2-528-16</inkml:trace>
  <inkml:trace contextRef="#ctx0" brushRef="#br0" timeOffset="72811.87">27308 12037 920 0,'8'-7'1296'0,"4"0"-840"16,8 0-192-16,0 2 120 0,3 2-248 16,1-4-96-16,-3 3-8 15,-10-2-32-15,2 6 0 16,-9-2 24-16,-4 2-16 0,0 0-8 31,0-4-128-31,-21 2 72 16,-3 2-192-16,-8 0-16 0,1 0 184 15,-1 0 80-15,0 0 56 16,13 6 88-16,-2 2-40 16,10 6-48-16,2-2-56 0,5 2 0 15,4 1 0-15,0 1 8 16,0 0 32-1,0 0 8-15,0 3 72 0,17-4 0 16,2 4-40-16,5 0-32 16,-4 0-48-16,0-2 32 15,-8-4-32-15,-4-1 0 0,-8 1-56 16,0-3 56 0,0-1 8-16,0 0 24 15,-17 1-24-15,2-4-8 0,-1 7 0 16,-8-10-88-1,0 6-192-15,4-5-456 0,5-1-576 16</inkml:trace>
  <inkml:trace contextRef="#ctx0" brushRef="#br0" timeOffset="73248.27">27611 12306 1864 0,'0'0'648'0,"0"-3"-376"0,-12 0-120 16,-4 0-112-1,-8 3-40-15,0 0 0 16,4 0-32-16,-3 6 32 0,2 3-32 15,5 7 32-15,4-3-8 16,5-1 8-16,7-1-32 16,0-3 8-16,0-4 24 15,3-1 40 1,13-3 24-16,4 0 56 0,4 0-16 16,4-7-16-16,-12 1 8 0,0-3 160 15,-8 5 120-15,-4 1-16 16,-4 3-23-16,0 0-129 15,0 0-72 1,0 0-120-16,0 0 8 16,0 16 0-16,-8 1 48 0,0 2-24 15,0 2-48-15,-8 8-192 16,0 0-617-16,4-7-919 0</inkml:trace>
  <inkml:trace contextRef="#ctx0" brushRef="#br0" timeOffset="139106.62">10124 10651 176 0,'-9'-5'696'0,"1"2"-160"16,5-4-216-16,-5 0-128 15,0 4-152-15,3-3 8 0,2-1-48 16,-1 1 0-16,0 3 72 16,4-2 48-16,-4-2 40 0,4 0 216 15,-4-2-96-15,4 5-88 31,-4-2-88-31,4-1-48 0,-8 1-56 16,4 0-8-16,4-4 8 16,-4 7 40-16,4-3-8 15,-4-4 32-15,4 4 88 0,0-3-8 32,0-1-40-32,0 0-16 15,-4 1 8-15,4 3-16 0,0 0 8 16,0-1 0-16,0 3-8 0,0-1 24 15,0 2 0-15,0-1-39 16,0 1-65-16,0-4 8 0,0 2-8 16,0 1 0-1,0 2 0 1,0 2 8-16,0-5 32 0,0 5 88 16,0 0 64-16,0 0-32 0,0 0-104 15,0-2-56-15,0 2 0 16,0-4 0-16,0 1 0 0,0 0 0 31,0 3 8-31,0 0 32 16,0-2 72-16,0 2 32 0,0 0-24 15,0 0-32-15,0 0-48 16,0-5 0-16,0 5-32 0,0 0 24 31,0 0 24-31,0 0-24 16,4 0-8-16,-4 0 40 0,0 0 0 15,0 0-32-15,0 0-32 16,0 0-32-16,0 0 0 16,0 0-8-16,0 0-8 0,0 0 16 31,0 0 32-31,0 0-32 16,0 0 24-16,0 10-32 0,0 6 0 15,0 3 40-15,0 10 0 0,0 3 40 16,0 5-16-16,0 8 8 15,0-1 0-15,-12 1-24 16,0-1 0 0,4 0 0-16,-3-2 24 15,6 0 0-15,-3-4-32 0,-4-4 0 16,0 4 0-16,0-2 0 16,1-5 32-16,-2 0 16 0,5 1-48 15,-3 0 8 1,6 0 0-16,-3-3-8 15,1-1 0-15,3 0 0 16,0 2 8-16,0-5 0 0,-1 0-8 16,5 0 0-16,-4-2 0 15,4-1-8-15,0-7 8 0,0 6 0 32,0-2 0-32,0-5 0 15,0 6 0-15,0-7 0 0,0 6 0 16,0-3-48-16,0-1 40 15,4 1 8-15,1 1-8 16,-1-1 8-16,0-4-8 0,0 1 8 31,-1-3 8-31,-3-2 0 16,0-1 32-16,0 3-32 0,0-4-8 16,0 0 16-16,4 4-16 15,-4-1 8-15,4-2-8 0,-4 2 0 16,0 1 0-16,4-7 0 0,-4 0 0 15,0-3 0 1,0 3 0 0,0-3 0-16,0 0 32 0,0 0 32 15,0 0 32-15,0 0 160 16,0 0 72-16,0-9-128 0,-4-7-192 16,-4-3 32-16,-3-7-40 0,2 1 8 31,-6-6-8-31,3 5 0 15,0-6 0-15,4 3-8 0,0 4 8 16,-4 2 0-16,0 1-48 16,0 0-16-16,0 7 32 0,0-2 16 31,4 5-8-31,0 2 16 16,0 1 8-16,4-4 0 0,-3 4 0 15,2-1-8-15,1-3 8 16,-4 0-8-16,4 4 8 15,-3-3-8-15,2-2 8 0,1 5 0 32,0 0 0-32,0 2 0 15,0 4 0-15,4 1 8 16,0 2-8-16,0 0-8 0,0 0-40 16,0 0-16-16,0 0-32 0,0 0-8 15,0 0 16-15,4 5 24 16,8 11 24-1,4 3 40-15,5 6-8 16,2 7 8-16,1 3 80 16,-4 4 8-16,8-5-24 0,-9 1-32 15,2-3 0-15,-5 0 0 16,-8-7-32-16,-1-8 8 16,-3-3 0-16,-4-7 0 15,4 0 24-15,-4-4-32 16,0-3 48-16,0 0 32 15,0 0-24-15,0 0-8 0,0 0-40 16,0 0 0-16,0 0-8 16,0 0-16-1,0 0 16-15,4 0-24 16,-4 0 24-16,5 0 40 16,3 0-32-16,-1-12-8 0,6-7 8 15,6-4-8-15,-2 1 0 16,2-4-40-16,-3 4-56 0,0-1-16 31,0 5-8-31,-4 6 56 16,4-2 16-16,-8 5 16 15,0-1 0-15,0 1 32 0,-4 5 0 16,4-2 0-16,-8 4 0 16,0-2 8-16,4 1-8 0,-4-1 8 15,0 1 0-15,0 3-8 16,0 0 24-1,0 0-24-15,0 0-40 16,0 0 40-16,0 0 0 0,0 0-8 16,0 0 8-16,0 0 24 15,0 0-16-15,0 0 24 0,0 0-24 16,0 0 0 0,0 0 24-16,0 0 0 15,0 0 8-15,-8 0 40 16,-5 0-80-16,-10 0 0 0,-1 3 0 15,-8 8 0-15,0-3-16 16,-3 2 16 0,-2 3-8-16,1-4-56 15,1-2-32-15,3 0 48 16,4-2 8-16,4-2-48 16,4 1 24-16,4-4 32 0,4 0 32 15,5 0 0-15,2 0-8 0,-3 0 8 16,4 0 8-16,4 0-8 31,0 0 0-31,0 0-8 16,0 0-56-16,0 0 8 0,0 0 48 15,0 0-32-15,0 0 40 16,0 0 0-16,0 0 0 0,0 0 8 16,0 0-8-16,17 0-8 15,6 0 8 1,14-4-8-16,2 4 8 15,8-3 8-15,-2 0-8 0,-6 3 0 16,-11-2 0-16,-7 2-64 16,-18 0-40-16,-3 0 56 0,0 0 40 15,-12 0 0 1,-11-7-48 0,-9 4-64-16,0-1 72 15,-9-3 32-15,10 5 16 0,-1 2 0 0,4-3 0 16,5 0 0-16,6 3 0 15,6 0-8-15,2 0 8 0,9-4 0 32,0 4-112-32,0-3-80 15,20-1 8-15,12 2 144 0,4-2 40 16,8-4 0-16,0 1 0 16,-1 0 0-16,-2 4 8 0,-10 0 0 31,-11 3-8-31,-4 0 0 15,-12 0-8-15,-4 0-16 16,0 0 24-16,-4 0 0 0,-16 0 216 16,-8 0-144-16,-8 3-40 15,-3 3 0-15,-1 1-32 0,0-1 24 16,4-3-24-16,8 0 0 31,12 1 0-31,9-4 0 16,7 0-72-16,0 0-104 0,0 2-56 0,23 2 136 15,5-4 96-15,4 3 0 16,3-3 8-16,2 4-8 16,-5-1 0-1,-4 2 16-15,-9 2-16 16,-11 7-40-16,-8-6-64 0,0 5 104 16,0-1 0-16,-23 5 48 0,-1-4 0 15,-12 2 0-15,0-2-40 16,3-3 16-1,2-1-24-15,7 0 0 16,8-5 0-16,8-1 0 16,8-3-64-16,0 0-216 15,4 0-417-15,16 0 369 0,4 0 256 16,0-3 64-16,4-4 0 31,-8-2 0-31,4 3 8 0,-1 2 0 16,-3 1 0-16,-3 0 0 15,-6 3 0-15,-3 0 8 0,-8 0-8 16,0 0 8-16,0 3 280 16,-8 7 64-16,-3-4-88 15,-6 0-111-15,6 1-1 0,-2-1-48 32,6-3-64-32,3-3-32 15,4 0-8-15,0 0-8 0,0 0-40 0,0 0-128 16,0 0-377-16,0 0 17 15,7 0 352-15,1 0 144 16,1 0 40-16,-1 0-56 16,-1-3-232-1,-3-3-776-15,0-1-344 16</inkml:trace>
  <inkml:trace contextRef="#ctx0" brushRef="#br0" timeOffset="140617.75">9494 12132 1352 0,'-4'0'1400'0,"0"0"-944"15,0 0-168-15,4 0 384 16,0 0-135-16,0 0-297 0,0 0-104 31,0 0 40-31,0 0 56 16,0 0-48-16,0 0-80 15,0 0-16-15,0 0 16 0,0 0-104 16,8 0-16-16,20-4-48 31,8-2 64-31,8-4 0 0,7 1 8 0,-3 3 0 16,-4-4-8-16,-12 7 0 15,-8-3 0-15,-13 2 8 16,-2 4-8-16,-9 0-56 0,0 0-24 16,0 0-96-1,-20 0-288 1,-8 0-921-16,0 4-1215 0</inkml:trace>
  <inkml:trace contextRef="#ctx0" brushRef="#br0" timeOffset="141101.68">9570 12106 1384 0,'0'0'768'0,"0"0"-448"0,0 0 272 16,-12 0-56-16,0 6-288 31,-8-3-176-31,0 1 8 0,0 5 104 15,0-3 112-15,-3 10-184 16,-5 0-40-16,4 7-39 16,-1 2 39-16,5 0-48 0,9-2-24 15,7-1-8-15,4-3 0 16,0-3-64-16,20-1-57 0,3 1 121 16,9-2 8-1,-4-2 40-15,9 1-40 16,-5 0 8-1,-5-1 16-15,-3 1-16 0,-4 3-8 0,-9-1 8 16,-2 1-8-16,-5 0 41 16,-4 0 47-16,0 3 168 15,0 3 152 1,-16-3-88-16,-5 4-160 0,2-4-96 16,-1 0-8-16,1-3-8 15,-9-1-24-15,3-5-16 0,1 0 48 31,0-4-56-31,9-6-32 16,-2 0-88-16,6 0-72 0,7-13-400 16,4-22-321-16,11 1-119 15,10-4-440-15</inkml:trace>
  <inkml:trace contextRef="#ctx0" brushRef="#br0" timeOffset="141406.11">9825 12389 1352 0,'0'0'904'15,"0"0"-616"-15,0 0-48 0,4 0-104 16,-1 13-40-16,6 6 312 0,-1 3-96 15,7 0 32 1,2 0-112 0,-6-6 72-16,2 0-31 0,-2-1-177 15,-3-5-56-15,1-1-32 16,-1-2-8-16,-1-3 0 0,1 1 40 16,-4-2-40-16,-4-3-88 0,0 0-184 15,0 0-81-15,-8-3-471 16</inkml:trace>
  <inkml:trace contextRef="#ctx0" brushRef="#br0" timeOffset="141653.45">9956 12423 1720 0,'0'0'760'15,"0"0"-72"-15,-12 4-152 0,-12 15-192 16,0 6-8-16,-8 4 49 31,-3-4-49-31,7 7-104 0,0-6-120 16,8-5-72-16,4-2-40 16,4 1 0-16,9-5-176 15,3-5-625-15,0 0-319 0,3-10-416 0</inkml:trace>
  <inkml:trace contextRef="#ctx0" brushRef="#br0" timeOffset="142003.51">10231 12281 1216 0,'0'0'1056'15,"0"0"-608"-15,0 0 56 32,0 0-24-32,0 0-176 0,0 6-256 15,0 19 184-15,-4 10 393 16,-7 4-145-16,2 5-248 0,1-3-72 15,4 3-72-15,0-9-40 16,4-2-48-16,0-8 0 31,0-3-56-31,0-13-360 0,0 1 160 16,0-10-321-16,0 0-343 16,21-10-112-16</inkml:trace>
  <inkml:trace contextRef="#ctx0" brushRef="#br0" timeOffset="142363.55">10459 12344 2248 0,'0'-3'1112'0,"0"3"-752"16,0 0-24 0,0 0 297-16,0 0-305 15,0 9-328 1,0 10 96-16,-9 7 240 0,5 2-128 15,4 5-104-15,0-5-32 0,0 0-64 16,0-1 0-16,13-9 16 0,2-6-16 31,2-2 136-31,6-6-16 16,1-4-8-16,12 0-32 0,-1 0-24 16,-2-14-32-16,-1-2 8 15,-13-5-8-15,-6-2 32 0,-13-2-64 16,0-10-16-16,-21 2-160 31,-14 3-168-31,-10 1-72 16,-2 13 240-16,3 3 120 0,8 13-8 15,0 0-400-15,8 13-585 16,13-1-543-16</inkml:trace>
  <inkml:trace contextRef="#ctx0" brushRef="#br0" timeOffset="142709.3">10884 12078 2040 0,'17'-4'864'0,"11"1"-88"32,0 3 104-32,7 0-319 15,1 7-257-15,0 21 48 16,-1 10 24-16,-7 20-48 0,-11 11-8 16,-13 10 56-16,-4 10-56 0,-12-6-176 15,-25-3 72-15,-6-11-144 31,-13-6-72-31,-12-8-72 16,-7-8-232-16,-57-2-360 0,16-14-536 16,1-15-1729-16</inkml:trace>
  <inkml:trace contextRef="#ctx0" brushRef="#br0" timeOffset="143282.93">9191 11808 1208 0,'-4'12'576'32,"-11"11"-48"-32,-10 5-40 15,-3 10 32-15,-3 6-88 0,-1 4 56 0,0 9-112 16,0 4-71-16,8 3-89 15,9 2 32-15,11 4 72 16,4 6-88-16,4 0-48 16,27 6-72-1,13 1-56-15,16-4 112 16,7-3-88-16,9-2-72 0,16-11-8 0,0-8-120 16,11-11-192-16,37-13-416 15,-29-8-585-15,-12-17-1503 16</inkml:trace>
  <inkml:trace contextRef="#ctx0" brushRef="#br0" timeOffset="144628.28">10685 11372 240 0,'0'0'1576'15,"0"0"-928"-15,0 0-264 0,0 0 104 16,0 0-32-16,0 0-104 16,0 0-72-16,0 0 1 0,0 0-9 15,0 0-88-15,0 0-80 32,0 4-32-32,0 9-72 0,0 6 8 15,0 10 48-15,-7 12 144 16,7 6-48-16,-4 4 40 15,4-4-88-15,-5-2-40 0,5-10-32 32,0-6-24-32,0-14 0 15,0-5 0-15,0-3 24 0,0-7 16 16,0 0 8-16,0 0 24 16,0-17 24-16,0-11-104 15,9-10-96-15,6-10-32 0,2-2-24 0,2-5-72 16,5 8-40-1,-4 9 88 1,-4 13 104-16,-4 4-16 0,0 16-128 16,-4 2 24-16,0 3 72 15,-4 0 31-15,0 15 33 16,0 7 56-16,0 3 16 0,-4 2 16 16,0-2 121-1,0-6 7-15,0-4-8 16,0-2-40-16,0-6-48 0,0-4-24 15,0-3-40-15,0 0 8 16,0 0-8-16,7 0-88 16,6 0 0-1,11-13 56-15,-1-9-96 16,9-7-257-16,-4 4-151 0,0-3-48 16,-12 11 184-16,-4 9 256 15,-12 8 96-15,0 0 48 16,0 25 128-16,-8 13 456 0,-8 15-224 31,0 5 48-31,4 1-168 16,4-1-111-16,4-10-49 0,4-13-56 15,0-11-24-15,0-14-104 16,32-16-257-16,0-19-127 16,0-10-1128-16</inkml:trace>
  <inkml:trace contextRef="#ctx0" brushRef="#br0" timeOffset="145171.82">11271 11481 2152 0,'0'0'608'0,"0"0"-408"0,-4 0 176 15,0 0 112-15,-4 3-216 16,-4 3-208-16,-3 7 32 0,-6 3 120 15,5 6-72-15,1-3-15 16,7 6-57 0,-1-6-72-16,9 0 8 15,0-5 88-15,0-2-40 16,0-6 0-16,0 1-56 0,0-4 0 16,4 0-56-16,9-3-24 15,-2 0 8-15,-2 0 40 16,6-6 32-1,-7-13 0-15,5-1 32 16,-2-2-32-16,-7-3 0 16,4 2 0-16,-8 7 40 0,5 7-32 15,-5 6 32-15,3 3-24 16,1 0-16-16,-4 0-136 0,8 12 72 16,-4 15 32-16,8 10 32 15,0 5 144 1,-4 5 16-16,4 4-56 15,-4 0 8-15,0-10-56 0,-4-3 16 16,-1-9 16-16,-3-7 16 16,0-10 40-16,0-5 32 0,-11-4 8 15,-9-3-40 1,-7 0-80-16,-10 0-40 16,-3 0-16-16,-8 0-8 15,12 0-8-15,-3 0-152 0,7 0-376 16,4 9-457-16,8-2-1303 15</inkml:trace>
  <inkml:trace contextRef="#ctx0" brushRef="#br0" timeOffset="150110.79">561 9750 984 0,'0'0'408'16,"0"0"0"-16,0 0 224 16,0 0-40-1,0 0-256-15,0 0-128 0,0 0 64 16,-4 0 168-16,0 0-120 15,0 0-199-15,1 0-89 0,-1 0 0 16,4 0-32 0,-5 10-56-1,1 9 24-15,0 13 32 0,-4 8 112 16,1 15 32-16,-6 31 56 16,9-2 72-16,-3 9-104 15,3 6-128-15,4-20-32 0,0 3-8 0,0-11 8 16,0-18-8-16,4-7 0 31,3-16 0-31,-3-10 0 16,0-11 0-16,1-5-120 0,-5-8-144 15,0-18-304-15,-13-3-2281 0</inkml:trace>
  <inkml:trace contextRef="#ctx0" brushRef="#br0" timeOffset="150529.18">7 10087 1688 0,'0'0'1632'16,"0"0"-1064"-16,0 0-568 0,0 0 0 16,0 0 40-16,0-6 80 15,4-7 296 1,44-4 121-16,40-14 15 15,55-10-40-15,40-10 24 16,4 4-96-16,-35 12-104 0,-48 18-160 16,-48 12-120-16,-20 1-48 15,-4 4-8-15,-1 0-32 16,-11 0-304-16,-4 0-232 0,-16 0-88 31,-8 31-64-31,-20-1-433 0,-12-2-1335 16</inkml:trace>
  <inkml:trace contextRef="#ctx0" brushRef="#br0" timeOffset="150992.95">716 10500 728 0,'0'0'1696'0,"0"0"-1232"16,0 3-384-16,0 0-80 16,0 3 80-16,-7-3 64 0,7 10 144 15,-4 0 40 1,0 5-48-1,4 5 56-15,0 2-63 0,0 4-145 0,4 0-72 16,16-4 0-16,-1-6-48 16,6-3 152-16,-1-7 88 15,4-9-72 1,0 0-16-16,3-9-8 16,-4-13-64-16,-2-10-32 0,-9-3 16 15,-8-2-16-15,-8-5-56 16,-8 0 0-16,-20 3-24 15,0 6-48-15,-4 3 56 0,4 11 16 16,4 4 0-16,12 8-56 31,0 4-264-31,12 3-488 0,0 7-473 16,0 2-103-16</inkml:trace>
  <inkml:trace contextRef="#ctx0" brushRef="#br0" timeOffset="151263.21">1163 9928 2856 0,'0'44'600'0,"0"20"-288"0,-4 31 200 0,-1 3 33 15,5 1-169-15,0-1-224 16,0-24-96-16,0 8-48 16,-7-15 32-16,3-13-8 0,-4-10-8 31,0-13-24-31,0-10-32 0,-8-16-248 16,4-5-433-16,0 0-535 15</inkml:trace>
  <inkml:trace contextRef="#ctx0" brushRef="#br0" timeOffset="151811.79">900 10547 2136 0,'20'0'1136'15,"8"0"-816"-15,19-10-160 16,13-5 296-1,12-4-40-15,-4-1-191 0,3 8-137 16,-15 3-56-16,-12 5-32 16,-8 1 8-16,-16 3-8 15,-4 0-8-15,-4 0 0 16,-8 0 0 0,-1 0-24-16,-3 0 32 0,0 0 0 15,0 0 48-15,-3 0 160 0,-22 3-136 16,-2 7 16-16,-13 3 56 15,-4 6 24-15,-4 6 16 16,5 0 8 0,11 1-32-16,12-1-104 15,16-6-56-15,4-3-32 0,0-3 24 16,20-11 0-16,8-2 8 16,12 0 0-16,7-2 0 15,1-21-40-15,-4-4-224 0,-4 0-40 16,-17-1 0-16,-2 12 72 31,-14 3 232-31,-7 10 56 0,0 3 232 16,0 0-80-16,-11 19-120 15,-6 7-48-15,2 5-8 16,7 1 16-16,4-3-40 0,4-4-8 16,0-9 0-16,0-3 0 31,4-4-72-31,12-6-256 15,8-3-72-15,-4-3-465 0,-5-13-735 0</inkml:trace>
  <inkml:trace contextRef="#ctx0" brushRef="#br0" timeOffset="152074.52">1729 9922 3176 0,'0'12'1264'0,"0"13"-1015"16,0 15-153-16,0 10 144 15,0 10 272-15,0 13-40 16,0 3-128-16,0 3-112 0,0-3-136 16,-8-6-56-16,-5-9 8 0,6-11-40 15,-1-12-8-15,4-5-152 31,0-17-192-31,4-7-328 16,0-3-521-16,4-6-1167 0</inkml:trace>
  <inkml:trace contextRef="#ctx0" brushRef="#br0" timeOffset="152740.06">2080 10404 2936 0,'4'3'432'0,"-1"3"-352"15,1 5 184-15,4 1 272 16,-4 3-87-16,0 5-97 16,-4-4-152-16,5 0-48 15,-2-4-48-15,-3 1-48 0,0-4-48 16,4-2-8-16,-4-4 40 0,0-3-32 16,4 0-8-16,4-3-48 31,0-19-80-31,8-10-256 15,-1-7 168-15,6-5 47 0,-1 3-223 16,-5 6 72-16,-6 13 248 16,-1 9 72-16,-4 13 56 0,-4 4-48 31,0 27 144-31,0 10 441 16,0 5-145-16,0 1-224 15,0-6-56-15,0-6-88 0,0-10-40 0,0-9 0 16,0-10 0-1,0-6 144-15,0 0 240 0,0-6-176 16,11-17-128 0,2-8-88-16,2-7-32 15,6-6-32-15,-10-1-88 16,5 7-32-16,-12 9 72 0,4 10 48 16,-8 13 0-16,0 6-56 0,0 6-64 15,0 26 112 1,0 6 40-16,0 13 104 15,-8-6-48-15,4-1-56 16,4-6 8-16,0-9-8 16,0-8 0-16,0-8 0 0,12-10-72 15,28-3-272-15,-9-9-8 16,6-17-1185-16</inkml:trace>
  <inkml:trace contextRef="#ctx0" brushRef="#br0" timeOffset="153176.88">2669 10334 2760 0,'-12'0'736'16,"-4"0"-496"-16,-4 0 208 16,0 0 0-16,-7 7-135 0,3 9-185 0,0 3-40 15,-1 6 64-15,1 3-24 16,1 11 24-16,7-1 8 15,8 3-104 1,0-6-56-16,8-10-32 16,0-3 24-16,20-8 8 15,4-8 0-15,11-6 48 0,1 0-48 0,9-23-48 16,-6-4-152 0,-3-9-160-16,-4 1-168 0,-8 0-9 0,-4 4 201 31,-5 5 248-31,-11 10 88 15,1 9 408-15,-5 7 48 16,0 0-199-16,0 11-17 0,0 11 48 16,-9 6-8-16,6 4-56 15,-5-4-80 1,8-3-40-16,0-2-96 16,0-11 0-16,4 1-8 15,3-7 0-15,10-1-48 0,-2-5-104 16,17-5-248-16,-4-9-336 15,0-9-801-15</inkml:trace>
  <inkml:trace contextRef="#ctx0" brushRef="#br0" timeOffset="153609.7">3195 10243 1528 0,'0'-4'2280'15,"0"4"-1536"-15,0 0-103 16,0 0 215-16,0 0-160 0,0 0-264 16,-4 0-56-16,-16 0-144 0,-8 0-232 15,-8 16-40-15,5 3 32 16,-1 7 0 0,11-8-64-16,10 8-88 15,11-7 0-15,0 3 16 0,8-6-184 16,16 1-24-16,8-6 224 15,7-1 88-15,5 0 40 0,0-1-8 16,-5-2 0-16,-3 2 8 31,-8-7 0-31,-4 5-8 16,-11 0 0-16,-9-4-32 0,-4 0 40 16,-9 4 176-16,-23 2 136 0,-7 4-208 15,-5 3-24-15,-4-4-72 16,16 1 40-16,4-3-40 15,13-4-8-15,6-6-48 0,9 0-336 32,0 0-296-32,0 0-232 15,28-10-137-15,0-9-103 0,4-3-1432 0</inkml:trace>
  <inkml:trace contextRef="#ctx0" brushRef="#br0" timeOffset="154009.63">3657 10220 2672 0,'0'0'1376'0,"-7"0"-976"15,-14 0-47-15,-7 0 135 0,4 0-152 16,-4 6-72 0,4 7-112-16,1 3-80 15,3 0-16-15,4 0 0 16,8-3-56-16,4 2 0 15,4-5-8-15,0 6 0 0,0 0-40 16,0-4 48-16,12 4 0 16,8-7-8-1,0 4 8-15,-1 0-8 16,5-4 8-16,0 5 0 0,-3-6-24 16,-10-1 16-16,-7 3 8 15,-4-2-8-15,0-1 0 16,0 6 8-16,-8 0 8 0,-8 0 56 31,-3 2-40-31,-2-2-8 16,-3 3-16-16,1 0 8 0,-5-6-8 15,4 2-200-15,-8-3-352 16,8-2-417-16,9-7-663 0</inkml:trace>
  <inkml:trace contextRef="#ctx0" brushRef="#br0" timeOffset="154256.96">3952 10382 2608 0,'0'0'1632'0,"3"0"-1127"0,2-3-217 16,3 0 168-16,7-4-224 31,10 1-32-31,-1 2 0 16,0-2-136-16,-5 3-56 0,-2 0 0 15,-6 3-8-15,-7 0-88 0,-4 0-336 16,0 3-456-16,-12 10-465 16,-4 0-71-16</inkml:trace>
  <inkml:trace contextRef="#ctx0" brushRef="#br0" timeOffset="154428.51">3900 10541 2232 0,'0'0'440'15,"0"0"-376"-15,0 0 568 16,8 0 64-16,8 0-320 0,8 0-152 31,0 0-87-31,4-4-49 0,-8 1-48 16,7 3-40-16,1-3-176 0,0 0-609 15,-8 3-1367-15</inkml:trace>
  <inkml:trace contextRef="#ctx0" brushRef="#br0" timeOffset="154725.71">4586 10004 2296 0,'0'7'640'0,"0"18"-432"16,0 20 576-16,0 8-80 16,-12 14-191-16,-1 8-209 0,6-4-40 31,-6-5-56-31,9-8-104 15,0-14-104-15,4-6 32 16,0-9-32-16,0-10 0 0,0-7-160 16,0-5-96-16,4-7-648 15,9-13-369-15,-5-6-95 0</inkml:trace>
  <inkml:trace contextRef="#ctx0" brushRef="#br0" timeOffset="155103.73">4721 10099 3056 0,'16'-6'592'0,"12"-6"-424"0,12-7 328 0,19 0 121 15,13-7-169-15,12-3-64 16,-4 0 32-1,-9 10-160-15,-15 1-136 16,-20 14-32-16,-21 4-88 16,-10 0-80-16,-5 26 80 15,0 15 232-15,-16 17 80 0,-8 8-104 32,-4 7-104-32,-4 0-40 0,4-10-64 15,9-5 40-15,-6-14-32 16,9-9-8-16,1-7 8 15,3-5-8-15,-1-7-264 0,2-1-248 16,3-2-208-16,-1-6-352 31,2-7-385-31,-5 0-231 0</inkml:trace>
  <inkml:trace contextRef="#ctx0" brushRef="#br0" timeOffset="155293.83">4876 10407 2328 0,'0'0'1520'16,"0"0"-960"0,0 0 49-16,0-3 183 15,0 3-288-15,13-3-280 0,14-6-104 16,17-1 168-16,12-9-72 0,4 3-200 31,-9 0-16-31,17 0-536 16,-17 1-712-16,-14 2-2241 0</inkml:trace>
  <inkml:trace contextRef="#ctx0" brushRef="#br0" timeOffset="155737.17">5546 10125 2528 0,'0'44'792'0,"-8"11"40"16,4 8-135-1,-5-3-137-15,5-8-40 0,4-5-232 16,0-12-176 0,-3-10-40-16,3-9 64 0,0-4-8 15,0-12-32-15,0 3 0 0,0-3 8 16,0 0 80-16,0 0 152 16,0-3 64-16,0-9-104 15,16-7-264-15,-1-1-32 16,10-5-160-16,-1 3-32 15,8-1-72-15,-8 2-48 16,3 5-112-16,-11-1-56 0,-1 8-192 31,-6 6-216-31,-5 3-241 0,-4 0-935 16</inkml:trace>
  <inkml:trace contextRef="#ctx0" brushRef="#br0" timeOffset="155944.61">5633 10413 1760 0,'0'0'920'0,"0"0"-624"32,0 5 240-32,0-3 80 15,0 4-104-15,8 4 113 16,5 0-73-16,2-1-152 0,2-2-192 16,6 2-72-16,1-4 8 15,4 2-144-15,4-7-80 0,-1 0-376 16,9 0-448-1,8-7-233-15,-8-4 145 16,-5-5-656-16</inkml:trace>
  <inkml:trace contextRef="#ctx0" brushRef="#br0" timeOffset="156221.87">6036 10382 1248 0,'0'-6'1152'16,"0"-1"-136"-16,0 4-24 16,0 0-207-16,0 3-113 15,0 0-216-15,0 0-240 16,0 0-64-16,0 0-144 15,0 0-8-15,0 13-8 0,0 3 8 16,0 10 136-16,0 2 64 31,11 9 80-31,6 8-112 16,3-1-32-16,3 8-24 0,-3-2-112 16,-4-6 8-16,0 2 32 0,-4-6-40 15,-3 2 8-15,-6-7 24 31,-3-4-24-31,0-2-8 16,-3-4-176-16,-22-6-160 0,-10-3-240 16,-29-6-400-16,8-3-649 15,4-7-1383-15</inkml:trace>
  <inkml:trace contextRef="#ctx0" brushRef="#br0" timeOffset="158524.41">2741 12065 1528 0,'0'0'640'0,"4"0"-472"0,-4 0 96 31,0 0 424-31,0 0-272 16,0 0-224-16,0-3 72 0,0 3 16 16,-8 0-23-16,8 0-105 15,0 0-24-15,0-4 96 16,0 4 80-16,0 0-16 0,0 0 24 31,0 0-40-31,-4 0-56 16,-5 0-48-16,-2 0-128 0,-5 0-16 15,-16 0-24-15,-8 0-48 16,-20 16 0-16,-7 7-16 16,-14 2 32-16,-5 6 32 0,2 5 0 31,4-4 0-31,16-1 8 0,21-5-8 15,18-7-64-15,10-4 0 0,15-5-48 16,0-4-24-16,0 0 16 16,4 1 88-16,15-1-16 15,9 0 48-15,8-2 32 16,16-1 24-16,4-3-40 16,8 4 8-16,-5-4 8 15,-7 2-24-15,-8 1-8 0,-8 0 32 16,-16 4-24-16,-9 0-8 15,-7 2-24-15,-4 4 24 16,-11 9 152 0,-25 13 296-16,-12 9-192 15,-12 11-136-15,-8-3-80 16,1 10-8-16,7-8-24 0,4-3-8 16,9-7 8-16,10-3-8 15,10-3-8-15,11-3 0 0,4-10-32 31,7 0-88-31,5-5 24 16,0-10 24-16,17 2 32 0,15-5 48 16,7-4 40-16,13-3-8 15,8 0-24-15,0 0 40 16,4-7-48-16,-16 1-232 0,3-8-504 16,-15 9-464-1,-16-8-537-15</inkml:trace>
  <inkml:trace contextRef="#ctx0" brushRef="#br0" timeOffset="158900.4">2964 12347 1520 0,'7'-6'1424'0,"-2"-1"-992"15,-1 5-328-15,-4-2 320 16,4 4 240-16,-4 0-303 16,0 6-265-16,8 24-88 0,-5 10 520 31,6 18-40-31,3 5-160 15,-5 3-96-15,1 5-8 0,1-8-88 16,-5-5-48-16,0-11-32 16,-4-9-40-16,0-6-8 15,0-10-16-15,0-10-176 0,0-2-224 16,0-10-232-16,0 0-40 31,0-16-153-31,-8-6-3007 0</inkml:trace>
  <inkml:trace contextRef="#ctx0" brushRef="#br0" timeOffset="159133.3">2948 12439 3624 0,'4'-3'1257'0,"4"0"-985"16,12-3-160-16,12-7 224 0,19-4 40 31,14 3-80-31,10-5-104 16,-4 2-16-16,-11 4-80 15,-16 7-96-15,-12 3-48 0,-24 3-400 16,-8 0-192-16,-24 7-425 0,-12 11-55 16,-3-2-1088-16</inkml:trace>
  <inkml:trace contextRef="#ctx0" brushRef="#br0" timeOffset="159348.74">2948 12639 1392 0,'12'4'808'15,"8"-1"-184"-15,4-3 64 0,3 0 168 0,1 0-143 16,4 0-289-16,0 0-168 15,-4 0-144-15,-4-7-112 0,4 4-24 16,0-6-496 0,0 3-769-1,-9-1-1567-15</inkml:trace>
  <inkml:trace contextRef="#ctx0" brushRef="#br0" timeOffset="159632.83">3880 12591 1632 0,'4'0'2648'31,"0"0"-2175"-31,5 0-113 16,-2-2 456-16,13-4-208 0,4-5-376 15,4 5-104-15,4 0-32 16,-1 3-48-16,-3-1-48 0,-11 4 0 16,-6 0-336-16,-11 0-392 31,0 16-376-31,-16 4-361 16,-3-1-23-16</inkml:trace>
  <inkml:trace contextRef="#ctx0" brushRef="#br0" timeOffset="159805.89">3860 12747 1512 0,'0'0'992'0,"0"4"-688"16,0-2 256-16,0-2 256 15,0 0-271-15,0 0-321 0,16 4 224 0,5-1 56 16,-2 1-200-16,9-2-80 16,-4-2-72-1,8 0-88-15,-8 0-64 16,8 0-176-16,-13 0-832 15,-2 0-1705-15</inkml:trace>
  <inkml:trace contextRef="#ctx0" brushRef="#br0" timeOffset="160491.38">4391 12649 144 0,'0'0'864'31,"0"0"-256"-31,0 7 280 16,0 5-40-16,4 10-168 0,-4 3-112 16,7 1-135-16,-3-1-161 0,0 0-152 15,0-2 24-15,0-7-24 16,-4 0-56-1,0-4 16-15,0-5-8 16,0-4-16-16,0-3-32 16,0 0 8-16,0 0 24 0,0 0 8 15,0 0-64-15,8-19 0 16,-4-9-248-16,8-7-56 0,4-10 136 16,0 1 104-1,0 3-8 1,-1 8 40-16,-2 7 32 0,-5 15 40 15,-4 8 48-15,-1 3-88 0,5 3 0 16,1 25 0-16,2 7 328 16,6 13 40-16,-2 2-80 0,-2 0-72 31,-2-4-64-31,-3-5-40 16,5-13-24-16,-9-6-56 0,-1-12-24 15,1-3 40-15,0-7-8 16,4 0 16-16,8-10 24 0,3-12 32 15,9-13-112-15,0-6-24 32,0-5-184-32,-3 2-104 15,-9 6 128-15,-4 10 88 0,-9 9 96 16,-3 9 16-16,0 10 16 16,0 0-32-16,0 4 8 15,0 24-8-15,0 4 304 0,0 6-144 31,0-1-48-31,4-4-32 0,4-5-80 16,1-8 0-16,-2-5 0 0,9-8-104 16,4-4-416-16,20-6-144 15,0-13-857 1</inkml:trace>
  <inkml:trace contextRef="#ctx0" brushRef="#br0" timeOffset="160937.19">5271 12611 3376 0,'-8'-3'808'0,"0"3"-432"0,-4 0 201 16,-4 0-113-16,0 0-200 0,0 0-168 16,-4 19-96-16,0 3 56 15,1 13-16-15,-2-4 0 31,6 7-40-31,6-2-16 0,5-4 16 16,4-10-8-16,0-3 0 16,4-10 0-16,16-2 0 0,5-7 8 15,10 0-8-15,5-3 8 16,-1-20-56-16,6-2-72 16,-10-7 0-1,-3-3 40-15,-8 0 56 0,-3 3 32 16,-10 7 8-16,-7 9 256 15,-4 13 88-15,0 3-112 0,0 0-40 16,-4 25-168-16,-7 13 16 16,2 3 88-1,1 8-80 1,4-2 32-16,4-6-24 0,0-9-32 16,0-7-16-16,8-6 48 15,12-2 0-15,8-9 0 0,8 3-64 16,24-9-224-16,-4 2-568 0,-13-4-1777 15</inkml:trace>
  <inkml:trace contextRef="#ctx0" brushRef="#br0" timeOffset="164699.5">1434 14164 976 0,'0'0'480'0,"0"0"-328"16,0 0 72-16,0 0 248 31,0 0 8-31,0 0 40 0,-5 0 64 16,5 0-16-16,-7 0-127 16,7 0-65-16,0 0-96 0,0 0-96 15,0 0-40-15,0 0-96 16,0 0-48-1,0 0-8-15,12 0-88 16,11-4 8-16,22-3 88 0,11-2 0 16,7-3 16-16,9 2 24 15,-1 0-32-15,-7 4 0 0,-12 0-8 16,-9 3 8-16,-11 3 0 16,-11 0-8-1,-9 0 0-15,-4 0-88 16,-4 0-120-16,-4 0-16 15,0 0-112-15,0 0-9 0,-28 0-143 16,0 0-776-16,0 0-1600 16</inkml:trace>
  <inkml:trace contextRef="#ctx0" brushRef="#br0" timeOffset="165169.05">1485 14170 784 0,'-7'7'1512'0,"-1"-1"-1064"0,-1 2-320 15,5 6 208-15,1 2-144 16,-1-1-72-1,4 1 24-15,0 0 24 0,0 0-136 16,11 0 8-16,13 2-40 16,4-4 64-16,4 5 48 15,0 2-40-15,4-2-32 16,0 4-40 0,0-1 16-16,0 4 24 0,-8-4-40 15,-4 1 0-15,-9-2-40 0,-7-5 16 16,-8 0 24-16,0-4 72 15,0 5 32-15,-8-1 88 16,-20-3 57 0,0 2-137-16,-11-2 128 15,3-4-72-15,0-2-72 0,5-4-64 16,10-3 0-16,5 0-8 16,8 0-24-16,4-10-232 15,4-12-288-15,0 3-273 0,0 0-767 16</inkml:trace>
  <inkml:trace contextRef="#ctx0" brushRef="#br0" timeOffset="165483.83">1948 14411 2096 0,'0'10'360'0,"0"5"-232"0,16 4 320 15,3 7-88-15,2-4-160 0,3 0-40 16,-5 0-72-16,-3-9 72 15,1 4-48 1,-10-8-24-16,1-4-48 16,-4 2-32-16,0-3-8 15,-4-1-48-15,0 0-424 0,0-3-928 16</inkml:trace>
  <inkml:trace contextRef="#ctx0" brushRef="#br0" timeOffset="165735.73">2131 14414 2696 0,'-4'7'808'0,"-8"2"-608"0,-4 10 32 0,-8 3 176 16,1 7-96-16,-5-1-127 15,4 2 31-15,0-2-32 16,-1-3-96-16,10 0-88 16,2-2 0-1,2-1-256-15,7-6-665 16,0-4-1327-16</inkml:trace>
  <inkml:trace contextRef="#ctx0" brushRef="#br0" timeOffset="166033.93">2394 14186 1824 0,'0'16'1056'0,"0"9"-776"16,4 10 248-16,-4 10 64 16,0 6-55-16,4-1-97 0,-4 7-144 15,0-6-168-15,0-3-72 32,0-1-24-32,0-12-32 0,0-4-80 15,4-11-440-15,-4-8-513 16,8-7-1087-16</inkml:trace>
  <inkml:trace contextRef="#ctx0" brushRef="#br0" timeOffset="166399.95">2657 14297 2608 0,'0'0'856'31,"0"15"-640"-31,-8 8 24 16,4 6 56-16,0 5 8 16,4 4 25-16,0 0-113 0,0-3 8 15,0 0-56-15,8-7-40 16,8-2-48-16,8-10 136 0,4 0-24 31,7-10-56-31,6-6-32 16,-2 0-32-16,1 0-32 0,-8-9 0 15,-8-7 0-15,-8-6 16 16,-12-3 24-16,-4-4-80 0,-4-6-16 31,-24-3-288-31,-7 3-184 16,-10 3 168-16,-2 9 48 16,-5 9 112-16,4 7-200 0,-4 7-137 15,8 0-431-15,16 0-1152 0</inkml:trace>
  <inkml:trace contextRef="#ctx0" brushRef="#br0" timeOffset="166736.58">3087 14008 2216 0,'20'15'536'0,"8"11"168"16,8 12-48-16,7 14-23 15,-6 4-225-15,3 4-48 0,-8 7 8 16,-8 0-16-16,-17-1-184 15,-7-3-48-15,-3-2-16 0,-33-4 152 32,-16-6-208-32,-8-3-48 15,-64 3-256-15,21-13-432 16,-5-13-729-16</inkml:trace>
  <inkml:trace contextRef="#ctx0" brushRef="#br0" timeOffset="167217.33">1569 13697 1696 0,'-16'0'456'15,"1"0"-168"-15,-10 0 208 32,-3 0-40-32,-3 12 88 15,-13 14-112-15,-8 11 41 0,-4 18-105 16,-4 27 160-16,5 32-32 16,11-5-112-16,12-5-120 0,20-15-40 0,12-19-136 15,0 9-48 16,16 13-40-31,12-12 0 0,16-4-48 16,7-7-56-16,13-11-72 16,36 0-288-16,-13-18-472 0,-7-15-737 15</inkml:trace>
  <inkml:trace contextRef="#ctx0" brushRef="#br0" timeOffset="168251.58">4056 14252 2896 0,'0'0'704'0,"0"0"-384"31,0 0 553-31,4 0-49 0,0 0-424 16,7-3-280-16,9-6-88 15,5-1 8-15,-1 1-32 0,7-4 32 16,-4 7-40-16,1 2 0 16,0 4 0-16,-3-3-104 31,-1 3-280-31,-17 0-264 0,-7 13-377 16,0 0-527-16</inkml:trace>
  <inkml:trace contextRef="#ctx0" brushRef="#br0" timeOffset="168433.08">4056 14424 1808 0,'0'3'952'16,"4"0"-616"-16,11-3 216 0,13 0 184 0,0 0-199 16,8 0-209-16,-1 0-224 15,2 0-32-15,7 0-72 16,-13-3-600-1,-6-10-1041-15</inkml:trace>
  <inkml:trace contextRef="#ctx0" brushRef="#br0" timeOffset="168795.14">4936 13966 1048 0,'0'13'1552'0,"0"3"-1200"16,0 12-200-1,0 17 416 1,0 12 0-16,0 9-272 0,0 5-31 16,-4-1 23-16,4-4-80 15,0-9-56-15,0-9-72 0,0-7-40 16,0-13-40-16,0-5 0 16,0-7 0-1,0-9-136-15,-4-7-633 16,0 0-399-16,4-7-864 0</inkml:trace>
  <inkml:trace contextRef="#ctx0" brushRef="#br0" timeOffset="169197.07">5151 14049 3384 0,'0'0'1080'15,"4"0"-783"-15,1 0-81 16,6 0 0-16,9-6-168 16,7 3-48-16,10-7 8 0,3-2 24 15,-1 5 56-15,6 1 88 16,-13 3-40-1,-1 3-96-15,-3 0-32 0,0 0-8 16,-8 9 8-16,0 10-8 16,-9 6 0-16,-3 7 56 15,-8 20 80-15,0 7 136 16,-19 11 88-16,-9 6-56 16,-4 1-160-16,0-8-72 15,12-1-40-15,5-15-32 0,6-5-40 16,5-14-8-16,4-11-264 15,0-7-328-15,-4-16-152 16,4 0-369-16,-8-7 233 0</inkml:trace>
  <inkml:trace contextRef="#ctx0" brushRef="#br0" timeOffset="169384.56">5175 14398 1432 0,'0'0'2808'0,"0"0"-2568"16,28 0-176-16,12 0 345 15,16 0-33-15,11 0-24 16,13 0-144-16,-1-9-112 0,22-3-96 16,-30 1-736-16,-7-2-2489 0</inkml:trace>
  <inkml:trace contextRef="#ctx0" brushRef="#br0" timeOffset="169878.58">6088 14252 2936 0,'-9'-6'976'15,"-2"6"-592"-15,-6-3 73 0,-2 0-177 32,-5 3-192-32,-4 0 8 0,-8 15 40 15,4 11 56-15,0 9 0 16,8 2 0-16,5 5-72 16,3-1-72-16,12-3-48 0,4-5 0 15,0-12 0-15,0-5 8 31,4-9 56-31,7-7-24 0,9 0 24 16,5-4 48-16,3-25-32 16,3-2-8-16,1-7-72 15,-4-3-104-15,0-1-120 0,-9 1-56 16,-11 13 160-16,1 2 88 31,-5 14 32-31,-4 8 168 0,0 4-80 16,0 13-88-16,0 16 0 0,0 6 136 15,0 10-40-15,0 2-24 16,0-6-32-16,15-3-40 0,5-2 8 16,5-11-8-1,10-6 0 1,1-4-72-16,24-8-368 0,-12-7-656 0,-5 0-2065 16</inkml:trace>
  <inkml:trace contextRef="#ctx0" brushRef="#br0" timeOffset="213716.23">7310 819 744 0,'-7'0'456'0,"3"0"-160"16,-4 0 264-16,4 0 128 0,-1-3-192 16,5 0-200-16,0-1 48 15,0-3-8-15,0-5-56 16,0 3-47 0,0-1 23-16,0-3 48 15,5 4-56-15,-1-1-32 0,0 1 32 16,-4 3-16-16,0-1 32 15,0 1 32-15,0 3 16 16,0 0-24-16,0 3 16 0,0 0-168 16,0 0-136-16,0 41-40 31,-8 48 40-31,-8 50 80 0,0 20 136 16,4 3-48-16,12-38-8 15,0-45-32-15,0-19-96 0,4-9-32 16,4 0 8-16,8 3-8 0,0-6-40 15,-4-14-88 1,-5-14-504 0,6-20-392-16,-5-7-352 0,-4-21-353 15</inkml:trace>
  <inkml:trace contextRef="#ctx0" brushRef="#br0" timeOffset="213979.53">7331 911 3048 0,'31'-10'888'32,"9"-5"-568"-32,16-8 241 0,11-2 39 15,10-4-104-15,-2-3-72 16,5 4-120-16,-5-1-184 15,-11 7-112-15,-16 10-8 0,-12 5-384 32,-16 4-312-32,-20 3-377 15,0 3-559-15,-20 7-1192 0</inkml:trace>
  <inkml:trace contextRef="#ctx0" brushRef="#br0" timeOffset="214182.99">7362 1021 1688 0,'0'0'1520'0,"0"4"-1168"0,0 3-296 15,0 2 144-15,4-2 336 16,13 6-31-16,6-4 167 16,10 0-192-16,14-2-192 15,9-4-72-15,11-3-104 16,1 0-112-16,8-23-128 0,-16 5-768 15,-24-5-1505-15</inkml:trace>
  <inkml:trace contextRef="#ctx0" brushRef="#br0" timeOffset="-214452.7">6526 949 848 0,'11'-7'1048'15,"6"2"-720"-15,-6-5-8 16,6 3 104-16,-9 1-40 0,-8 3 192 15,0 3 265-15,0-3-65 16,-17 3-312-16,-19 0-48 16,-15 0-248-16,-12 6-56 0,-17 10-72 15,-8 6-40-15,0 3 96 16,13 0 176-16,7 5-80 0,16-5-48 16,20 1-112-16,21-4-32 15,11-3-144 1,11-4-224-16,33 1 152 15,19-2 120-15,10-12 48 16,10 1-56-16,4-3 40 0,-6 0 24 16,-10 0 40-16,-19 0-8 15,-16 0 8 1,-25 0-56-16,-11 3 56 16,-11 22 232-16,-41 11 72 0,-12 9-144 15,-19 5-64-15,-9 7-8 0,5 1-56 16,6-4 40-16,18-7 88 15,23-2-144 1,12-7-16-16,28-3-48 16,0-4 8-16,40-2-24 15,40-7-32-15,40-6 56 0,-1-12 40 16,-4-4 32-16,-23 0-32 16,-25-11-200-16,2-1-168 0,17-14-232 31,-21 8-672-31,-18-5-1841 0</inkml:trace>
  <inkml:trace contextRef="#ctx0" brushRef="#br0" timeOffset="-213887.22">8455 1086 3192 0,'-9'0'1248'0,"5"-3"-895"16,-4 3-57-16,8-4 168 0,0 4-160 15,0 0-232-15,4 0-72 0,20 0 0 16,12 0 56-1,11 0 56-15,9-6 56 0,0-1-16 16,-4-5-96 0,-12 6-56-16,-8 2-120 15,-16 4-640-15,-12 0-1761 16</inkml:trace>
  <inkml:trace contextRef="#ctx0" brushRef="#br0" timeOffset="-213692.74">8414 1381 3400 0,'20'0'1120'0,"8"0"-823"16,12 0 135-16,3 0 80 0,9-12-160 31,1-2-208-31,-6 3-112 16,-3-3-32-16,7 1-440 0,-10 4-769 15,-13-1-1599-15</inkml:trace>
  <inkml:trace contextRef="#ctx0" brushRef="#br0" timeOffset="-212995.21">9359 1021 2216 0,'0'0'2841'16,"0"11"-2585"-16,0 11-192 16,0 10-64-1,0 6 280-15,0 12-72 16,0 2 56-16,11-2 8 0,2 4-120 15,2-7-40-15,-2-5-32 16,-2-7-48-16,-7-10-16 0,0-12 16 16,-4-7-24-16,4-2 56 15,-4-4 64-15,0 0 64 16,0-16 112 0,0-13-304-16,0-15-176 15,9-14-32-15,-2-8-80 0,9-2-80 16,0 9 136-16,0 11 144 15,0 10 80-15,-8 19 8 32,4 10 8-32,-4 9 48 0,8 0-24 15,0 28 88-15,-5 13 144 16,10 13 0-16,-1 7-80 0,-8 2-56 16,3-6-56-16,-6-7-64 15,2-14 48-15,-3-13-24 0,-4-11-24 16,1-9 40-16,-1-3 40 15,11-9 192 1,5-26-152-16,12-16-128 16,8-19-88-16,4-13-128 0,7 1-72 15,-3-1-104-15,-8 16 176 16,-12 20 152 0,-8 22 64-1,-8 15 32-15,-4 10 48 0,0 13-32 0,-4 25 200 16,4 13 64-16,3 9-72 15,2 1-88-15,-5-2-120 0,3-4 0 16,2-14-32-16,-2-3 0 16,6-16-320-16,2-5-280 0,22-17-200 31,-2 0-176-31,-3-11-1169 0</inkml:trace>
  <inkml:trace contextRef="#ctx0" brushRef="#br0" timeOffset="-212585.95">10482 949 4168 0,'-32'0'913'0,"-4"16"-521"16,-7 7 304-16,2 5 48 15,6 4-184-15,3-1-216 0,13 7-160 16,10 0-112-1,5 3-56-15,4 1 16 16,0-4-24-16,4-6 0 0,16-3 32 16,0-8 32-16,0-10-64 15,8-6-8-15,3-5 8 16,5-12-8-16,9-20 0 16,2-12-56-1,1-10-64-15,-8-4-8 0,-9 1-32 16,-3 10 16-16,-11 12 144 0,-9 16 96 15,-8 12 200 1,0 7-184 0,0 12-72-16,0 24-8 0,0 12 392 15,0 2-168-15,7 4-176 16,6 4-80-16,6-11-32 0,5-3-256 16,4-6-520-16,8-8-144 15,16-8-640-15,-9-9-1 16,-3-7-1551-16</inkml:trace>
  <inkml:trace contextRef="#ctx0" brushRef="#br0" timeOffset="-211789.86">10908 577 1472 0,'-32'-15'1144'0,"-7"2"-848"0,-17-6-200 0,-12-3-40 16,-16 0 40-16,-31-8-16 15,-48-10-32-15,-56-11-48 16,-36-6 8 0,-24 2 280-16,-9 4 96 15,18 13-160-15,3 13 112 0,8 9 25 16,8 10-177-16,12 6 208 16,4 6-104-16,3 26-176 15,17 10-72-15,13 12 24 0,14 6-8 31,20 10-56-31,26 2-8 16,6 5-24-16,1-1 24 16,3 1-88-16,-4 5-176 0,5 4-24 15,23-4 112-15,1 17 160 32,19-7 24-32,36-16 240 0,9 0-104 15,39-15-136-15,4 30 0 0,63 25 0 16,65 25 128-16,59 6 96 15,48-21-16-15,32-17 56 0,4-20-104 16,11-13-96 0,6-10-40-1,2-8-24-15,10-20 0 0,-1-16 0 16,8-19-40-16,-2-3-48 0,7-25 40 16,10-20 48-16,9-15 8 15,4-8 48-15,0-1 64 0,-17-7 32 16,-15-4-32-16,-24-8-24 15,-28 1-56 17,-28-1-32-32,-40 3 32 15,-47 18-40-15,-40 10 0 16,-33 9-112-16,-7-2-32 0,-1-14 96 16,-6-9-16-16,-14-16-8 15,-35-13 72-15,-60-31 48 0,-91-36-48 16,-60-11-64-16,-64 2 56 15,-40 16-40-15,-24 41-104 16,-35 39-480-16,-21 34-192 0,97 32-305 16,43 16-335-16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0-09-29T20:17:55.5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12674 11103 1192 0,'0'0'1448'0,"-24"0"-992"0,-4 0-456 31,-12 0 0-31,-4 0 40 16,1 0 0-16,-6 0 0 16,6 3-8-16,2 0 152 0,14 0-56 15,11-3-96-15,12 0-32 0,4 0-424 32,4 0-208-32,20 0 464 15,8-3 112-15,-4-6-56 16,4 2 32-16,-4-3 80 0,-5 5 128 15,-3 1-64-15,0 1-64 16,-8 0 8-16,1 0-8 0,-2 0-336 31,-11-4-432-31</inkml:trace>
  <inkml:trace contextRef="#ctx0" brushRef="#br0" timeOffset="2314.28">4880 4851 344 0,'0'0'192'0,"0"0"192"16,0 0-8-16,-4 0-88 15,-15 3-168-15,-9 7-80 0,0-1-40 16,-8 4 32-16,4-7-8 0,4 5 96 15,4-5 176 1,12-6-48 0,8 0-40-16,0 0-96 0,4 0-112 15,0 0-272-15,16 0-144 0,3-6 312 16,14-5 104-16,-6 3 8 0,1-3 144 16,-4 5-32-16,1 3 32 31,-14-4-72-31,-2 7-40 15,-5 0-40-15,-4 0 32 0,0 0 72 16,0 0 128-16,-4 0 88 16,-13 0 264-16,-3 0-360 0,-8 0-152 15,1 0-16-15,-1 4-16 32,8-1 168-32,3-3 40 0,14 0-119 15,3 0-129-15,0 0-225 16,8 0-303-16,12 0 320 0,8 0 208 15,0 0 40-15,0-7-8 16,3 4 8-16,-6 0-32 31,-10 3-8-31,1 0 0 0,-4 0 0 16,-3 0-32-16,-6 0-8 16,-3 0 32-16,0 0-40 0,0 0-24 15,0 3-88-15,-16 0-56 0,-4-3-632 16</inkml:trace>
  <inkml:trace contextRef="#ctx0" brushRef="#br0" timeOffset="14285.78">20543 8375 2224 0,'-4'13'0'0</inkml:trace>
  <inkml:trace contextRef="#ctx0" brushRef="#br0" timeOffset="70124.72">18857 14659 208 0,'0'0'352'32,"-8"6"-352"-32,8-3 0 0,-4 1 24 15,1-4 96-15,3 0 328 16,0 0 192-16,0 0-80 0,0 0-160 15,0 0-184-15,0-10-216 16,0 0-72-16,7 1-816 31,1 6 112-31</inkml:trace>
  <inkml:trace contextRef="#ctx0" brushRef="#br0" timeOffset="-87774.44">19276 5257 392 0,'-40'-22'336'16,"8"7"-336"-16,0-2-727 0</inkml:trace>
  <inkml:trace contextRef="#ctx0" brushRef="#br0" timeOffset="-87709.61">19064 5197 48 0,'-3'0'608'0,"3"0"-312"16,0 0-296-16,0 0-951 0</inkml:trace>
  <inkml:trace contextRef="#ctx0" brushRef="#br0" timeOffset="-87555.58">19160 5284 144 0,'4'8'376'16,"0"9"-248"-16,0-2-128 15,-4 1-240-15,0-3 88 0,0 2 152 16,0-5 224-16,0 3-72 16,0-1-88-1,4 11-64-15,8-7 0 16,-1-1-464-16</inkml:trace>
  <inkml:trace contextRef="#ctx0" brushRef="#br0" timeOffset="-86296.34">19296 5515 2168 0,'-5'-10'760'0,"1"-3"-536"0,4-2-112 15,0-1-8-15,0 0 48 16,0 3 16-16,0 1 80 16,0 5 200-16,-7-3-119 0,-1 4-97 31,-16 0-40-31,0 0-104 16,-4-1 48-16,-4 4 72 0,0 3-128 15,-4 0-24-15,1 0-56 0,-1 13 0 16,4 2 0-1,0 8 0 1,8-1 0-16,4 0-32 0,4 0 32 16,8 3-8-16,4 5 8 15,4 1-48-15,0-2 16 0,8 3 24 16,8-4-24-16,4-3 0 16,4-8 0-1,-1-2-24 1,5-3 56-16,0-8-8 0,-3 3 8 0,3-7 24 15,0 0-16-15,-1 0 24 16,-3 0-32-16,4-11-80 0,0-8 16 16,3-12 56-16,1-7-40 31,0-10-56-31,0-5-152 0,-4-8-49 16,-12 1 137-16,-4-5 96 15,-12 9-40-15,0 12-32 0,-12 6 80 16,-16 18-8-16,-7 11 72 15,-10 9 16-15,6 0 24 32,-5 19-16-32,4 13-16 0,4 7 0 15,0 5 16-15,5 6-16 16,6 7-8-16,1 4 24 0,9-1 16 16,2 0 88-16,9-9-16 15,4-7-112-15,0-8-8 16,9-11 8-1,7-9-80-15,0-7 32 0,3-6 48 16,-2-3 72-16,-2 0-32 16,5-3 40-16,1-16-8 0,-2-6-48 15,1-6-16-15,0-7 0 16,-4-7 0 0,-8-3-8-16,-5 0-24 15,-3 3-40-15,0 11-32 0,-7 8 0 16,-17 14-104-16,-4 12 40 15,-8 6 160-15,0 23 40 0,4 13 56 16,4 2 40-16,4 3-72 31,13-2 0-31,7-7-24 0,4-10-40 16,0-5-24-16,24-11 24 16,4-5 16-16,12-7 56 0,7 0-16 15,-7-7-48-15,-4-9 24 16,-12-5-8-16,-12-9 24 15,-12 2 49-15,0-10-17 0,-12-1-80 32,-12 5 48-32,0 5-8 15,0 16 120-15,5 5-24 0,6 8-120 16,5 0-16-16,4 0-384 16,4 12-129-16,0 3 17 15,0 2-144-15,21 2 0 0,-2-10-120 16,-3-4-112-1</inkml:trace>
  <inkml:trace contextRef="#ctx0" brushRef="#br0" timeOffset="-85096.79">19355 5403 1696 0,'0'-2'216'31,"5"-2"-216"-31,-5 4 0 0,0-3 304 16,0 3 64-16,0 0-8 16,0 0-72-16,0 0 256 15,0 0-224-15,0 0-280 0,0 0-40 16,0 0-128-16,0 0-56 16,0 0 72-16,0 0 80 0,4 0 32 15,-1 0 8 1,1 0 32-16,-4 0 72 15,4 0 8-15,4 0-16 16,0 0 16-16,4-3-16 16,0 0-32-16,0 3-48 0,-4-3-16 15,-4 3 0-15,0 0-8 16,-4 0-8-16,0 0 8 16,0 0 0-16,8 3 0 15,0 6 56-15,4 4-56 16,4 0 8-16,-1 2 24 0,-2-2-32 31,-5 6 0-31,-4-3-16 16,3 3 16-16,2 7 0 0,-1 2 0 15,3 7 8-15,6 3 16 16,2 0-24-16,1 7 0 0,1-4 8 16,-2 3-8-16,-3 1 0 15,-4-1 8-15,-5 1-8 0,6 2 8 31,-5 1 0-31,-1 0-8 16,2-1 0-16,3 1 0 16,-5-1 0-16,2 4 8 0,-1-4-8 15,-4 8 0-15,0-5 0 16,-1 1 8-16,5 4-8 0,-3-5 0 31,-5 4 0-31,0 0 0 16,0 3 0-16,0 4 0 0,0 2 0 15,-5 1 32-15,1 5-24 16,0-2 40-16,1 0 9 16,-1 6 15-1,4-3-48-15,-4 6-16 0,0-3 16 16,-9 4-16-16,6 2-8 0,-5-4 8 16,0 2-8-16,0-1 0 15,-1-6 8-15,6 0-8 0,-1-3 8 31,4-1 32-31,-4-6-40 16,4-2 0-16,0-2 0 0,4 5 0 16,-4-7 80-16,4 3 64 15,0 1-72-15,-4-7-24 0,4-1-40 16,0-6-8-16,0 0 8 31,-4-5 0-31,0-7 24 0,4 0-24 16,-3-4-8-16,-1-3 32 15,4-6-24-15,0 1-8 16,0-8 0-16,0 1-8 0,0-3-16 16,0-4 24-16,0-3 0 31,0 3 0-31,0-6 0 0,0 7 8 16,0-4-8-16,4 0-8 0,-4 1 8 15,3-4-8-15,-3 0-24 16,0 3 0-16,0-3 32 0,0 0 40 15,0 0 32 17,0 0 64-32,0 0 24 0,0 0-72 0,0 0-88 15,0 0-120-15,8-13-248 16,-4-6-609-16,-4 3-647 16</inkml:trace>
  <inkml:trace contextRef="#ctx0" brushRef="#br0" timeOffset="-84609.87">19351 9071 2480 0,'-4'0'840'15,"0"0"-600"-15,4 0-64 0,-4 0 304 16,4 0-96-16,0 0-151 15,0 0-17 1,0 0-16-16,0 0-48 0,0 0-152 16,16-3-104-16,8-1 104 15,16-9 80-15,15 0 72 16,9-1 0-16,9-6-64 0,2 4-24 0,1 3 16 31,-8 4-40-15,-5 3-40-16,-11 2 0 0,-8 4 0 0,-12 0-88 15,-8 0-120-15,-17 0-72 16,-7 0-208-16,0 4-9 16,-47 5 201-16,-1 4-960 0,-4-3-1583 15</inkml:trace>
  <inkml:trace contextRef="#ctx0" brushRef="#br0" timeOffset="-84248.83">19240 9157 952 0,'-4'0'1632'0,"-1"0"-976"16,1 0-280-1,1 0 168-15,3 0-7 16,-4 3-265-16,4 3-208 0,0 7-64 16,-4 12 0-16,4 14 24 15,-8 14 104-15,8 14 0 0,0 2-16 16,0-2-88 0,0-3-8-16,8-10 8 15,0-7-24 1,-1-12 8-16,6-9 0 0,-9-7-8 0,7-10-40 15,-2-9-304-15,3 0-177 16,4-28-63-16,-1-4 224 0,-7-6-656 16</inkml:trace>
  <inkml:trace contextRef="#ctx0" brushRef="#br0" timeOffset="-83648.87">19837 8928 960 0,'8'0'152'16,"5"0"-152"-16,-2 6 0 0,2-2 0 15,-6-1 0 1,-3 0-8-16,0-3 8 16,-4 0 128-16,0 3 472 15,0 0 256-15,0 7-104 0,-11 9-200 16,-2 12-384-16,1 10-104 15,9 14 288-15,3 2-135 0,0 0-121 32,0-1-40-32,15-1-32 15,1-1 8-15,0-7 24 16,0-3-56-16,-4-5 16 0,-5-10 16 16,2-7-24-16,-1-6 0 0,-8-4-8 15,0-5 8-15,4-7-8 31,-4 3 8-31,0-3 24 16,0 3 40-16,0-3 16 0,-16 0 104 16,-16 6 40-16,-8-2-184 15,-16 3-8-15,-3-2-40 0,-9 5 32 16,0-3-24-16,1 2 64 31,-1-2 0-31,8-7-72 16,0 2 0-16,12-2 0 0,12 0 0 0,16 0-48 15,16 0-8-15,4-13-520 16,17-6-865-16,3 0-255 0</inkml:trace>
  <inkml:trace contextRef="#ctx0" brushRef="#br0" timeOffset="-81386.25">19092 5477 1392 0,'0'-7'576'0,"0"-6"-440"16,0 4 8 0,-3-1 24-16,-5-2-104 15,-1 6 88-15,5-1 520 0,-3 1-288 16,3 0-72-16,0 2 64 16,4 1-88-16,-4 0-127 15,-5 0-97-15,5 3-32 16,1-3-32-16,-1 3-16 15,0 0-48-15,-5 0 32 16,5 0 0-16,-3 0 32 0,-5 0-48 16,3 0-9-16,-2 9 33 15,-1 4 16-15,0 3-32 0,0 3 32 32,-1 0 8-32,2-1 0 15,-1 6 0-15,0-6-32 0,4 1 8 16,0-3-48-16,5 3-16 15,-6 0 32-15,5 0 48 16,-4 7 0-16,1-1-24 0,-1 7 32 31,-9-4 0-31,6 4-8 16,-6-3 8-16,2 2 8 0,-5-2 0 16,8-4-8-16,0 3 8 15,0 2 56-15,-1 1-56 31,6 1-8-31,-1 6 8 0,0 0-8 0,-4 0 8 16,0 0 0-16,4 0 32 16,0 0-40-16,0-3 0 0,0 7 40 15,1-2-8-15,2 5-8 16,-3 6-24-16,4 1 0 0,0 0 8 16,-3 0 0-1,3-1-8-15,-1-1 0 16,-3-3 8-16,4 5 0 15,1-5 40-15,-1 4-48 0,0-1 8 16,-5 2 0-16,1 2-8 16,1 3 8-16,-1-3 73 0,3 3 71 31,1 0-128-31,4 0 16 16,0 1 8-16,0-2-40 0,0 5-8 15,0 6 0-15,0-4 32 16,0 4-16-16,0 3-16 15,0 0 72-15,-4 2-48 0,1-2-16 32,-5 6-8-32,0-2 0 15,-1-1 8-15,6 0-8 0,-5 0 0 16,4 4 8-16,0 2-8 16,-1 0 8-16,1 3 0 15,1 1 24-15,-1-1-32 0,0-2 0 16,0-1 0-1,0 1 8-15,4-1 32 16,-4 0-40-16,-1 4 8 0,2-4 32 16,-5 7-40-16,4 0 48 15,0 0 8-15,-4-1-24 16,4 4-32-16,0 0 8 0,0 3 0 16,0 0-8-1,0 0 0-15,0-6 8 16,0 2-8-16,1-8 0 0,-6 3 0 15,5-1 0-15,0-3 0 16,-7 4 8-16,2 2-8 16,-3-2 0-16,1 3 0 0,-2 0 0 31,-2-3 0-31,2-1 0 0,6 0 8 16,-1 4 32-16,0 0-32 15,8 0-8-15,0 6 8 16,0-3 24-16,0 3-32 0,0 0 8 15,0-3-8-15,0-4 0 32,0 2 8-32,0-2 24 0,-5 4-32 15,5 0 0-15,0 0 0 16,0 3-8-16,0-4 8 16,0 5 0-16,0-4 8 0,0 3-8 31,0-1 0-31,0 2 8 15,0-1 0-15,0 3 64 0,0-3 8 16,0-7-48-16,-4 5-24 0,1-11 48 16,-5 1-48-16,4-4 32 15,-5-3 8-15,2 0-24 16,-1-3 64-16,-4-4 128 16,0-2-96-16,0-1-64 15,0-2-56-15,4-1 16 16,0-3-16-16,0-7 8 0,5-1-8 15,-2-5 32-15,1-3-32 16,4-3 0 0,0-5-40-16,0 0 40 15,0 0 8-15,0-2-8 16,0-2-8-16,0 0 8 0,0-1 8 16,0-3-8-16,4-2 0 15,1-4 0-15,-2 3 0 0,1-6 0 31,0 0-40-31,0-4 40 16,0 1-8-16,0 0 8 16,0-4 0-16,-4-2-8 0,4-1 8 15,-4-3-8-15,4 1 8 16,0-1-48-16,0-3-8 0,-4 0-56 31,0 0-8-31,4 0 32 0,-4 0-16 16,0 0-32-16,4 0-88 15,0 0-240-15,4 0-313 0,4 0 217 16,-4 0-56-16,-5 0-336 16,-3 0-224-16</inkml:trace>
  <inkml:trace contextRef="#ctx0" brushRef="#br0" timeOffset="-80577.88">17889 15224 952 0,'-4'-3'736'16,"-4"3"176"-16,4-3 8 0,0-1-312 16,4 4-344-16,-4 0-80 15,0 0-15-15,0 0 55 0,-3 0-136 16,-2 0 16-16,5 0 112 31,0 0 24-31,4 0-80 16,0 0 32-16,0 0 16 0,0 0-168 15,0 0-40-15,8 0-104 16,12-3-32-16,24-3 136 0,12-1 24 16,7-5 72-1,17-2-8-15,4-4-24 16,-5 5-24-16,-2 1 16 0,-14 2-56 16,-15 3 0-16,-8 2 8 0,-21 5 0 15,-6 0 0-15,-9 0 24 16,-4 0 40-16,0 0-24 0,0 0-40 31,-4 0-8-31,-9-3-256 16,2-1-160-16,-2 4-40 15,6-3-128-15,-5-1-33 0,8 1 225 16,-1-3 264-16,1 6 32 0,4-3-32 16,0 1 48-16,0 2 72 31,0 0 8-31,0 0 152 15,0-5 152-15,0 5 128 0,0 0 17 16,0-2-81-16,0-2-72 16,0 4-88-16,0 0-56 0,0 0-8 31,0 0-56-31,0 0-32 16,0 0 64-16,0 0 128 15,0 0-112-15,-3 16-136 0,3 19 32 16,0 12 0-16,0 14 96 0,0 16-80 15,0-2-16-15,0 8 8 16,0-8-40 0,0-4 0-16,0-7 0 15,0-7 0-15,0-13-88 16,-4-9-224-16,-4-6-56 0,-5-14-40 16,-2-11-280-16,-1-4-257 15,0 0-1103-15</inkml:trace>
  <inkml:trace contextRef="#ctx0" brushRef="#br0" timeOffset="-79977.36">17809 15351 2504 0,'0'0'544'15,"0"0"-384"-15,0 0-56 16,0 0-104-16,0 7-136 0,4 14 120 15,1 18 16 1,3 8 64-16,-1 11 72 16,1 5 224-16,1 3 32 15,2-2-120-15,5-10-128 0,0-3-80 16,-4-10 16-16,0-12-23 0,0-8-57 31,0-10-40-31,0-5 40 16,3-6 40-16,9 0 8 0,8 0 8 15,4-20 40-15,12-2-72 16,4-3-16-16,3 0-8 0,1-1 0 16,0 1 8-16,-4 2-8 31,-4 4 0-31,-4 6 0 0,-12 5 8 16,-4-3-8-16,-9 8-8 15,-2 0 8-15,-6 3 64 0,2 0 32 16,-6 0 24-16,-3 0-24 15,-4 0 8-15,0 0 224 32,0-2 56-32,0-2-64 0,0-3-88 15,-7-2-232-15,-21-23-384 16,3 7-312-16,-3-4-849 0</inkml:trace>
  <inkml:trace contextRef="#ctx0" brushRef="#br0" timeOffset="-78818.32">17204 13814 856 0,'0'-3'960'0,"0"3"-544"16,0-3-104-16,0 0 112 16,0 3-56-16,0 0-64 0,0-3 72 15,0 3 0-15,0-4-79 16,0 1-137-16,0 3-80 0,0 0-24 16,0-4 8-16,0 4-8 31,0 0-8-31,0 0 48 15,0 0-8-15,0 0-56 0,0 0-32 16,0 0-80-16,0 0 48 0,0 0 24 16,0 0 0-16,0 0 8 15,0 0 0-15,0 0 8 32,0 0 24-32,0 0-32 0,8-2-8 15,3 2-560-15,2-6-705 0</inkml:trace>
  <inkml:trace contextRef="#ctx0" brushRef="#br0" timeOffset="-76997.3">20674 8715 1416 0,'0'0'1304'0,"0"0"-888"0,0 0-280 15,0 0 48-15,0 0 88 16,0 0-48-16,0 0-24 16,0 0-24-16,0 0-24 0,0 0-40 15,0 0-64-15,0 0-48 16,0 0-8-1,0 3-48-15,0 10-8 0,0 9 64 16,0 10 8-16,0 9-8 16,0 9 40-16,0 18 48 15,-8 26 73-15,-3 43-25 0,-2 41 8 16,1 9-80 0,5-12-24-16,7-22-32 15,0-49 0-15,0-19 0 0,0-24-8 16,4-3 8-16,-1-2-8 15,1 2 16-15,0-1-16 16,-4-19 0 0,0-10 24-16,0-12-16 15,0-6-8-15,0-3 8 16,0-4-8-16,0-3 8 0,0 0 48 16,0 0 32-16,0 0 88 15,-4 0 96-15,-7-13-232 0,-10-3-32 16,1-3-8-16,1 3 0 15,-1-3 0-15,8 3 0 32,-4 0 0-32,8 0 0 0,0 4 0 15,-1-7-48-15,2-4-104 16,3-2-16-16,-8-3 32 0,4-1 8 16,-4-6-112-16,-4 0 96 31,4-1 88-31,-3-4-24 0,-9 8-81 15,7 0 161-15,-2 10 8 0,6 6 145 16,6 4 151-16,3 8-88 16,0 4-144-16,4 0-72 0,0 0-72 15,0 4 0 1,4 14 32 0,11 8 40-16,5 12 0 0,5 7 48 15,6 9 72-15,1 2-32 0,4 5 8 16,-4-5-16-16,0 5-48 15,-1-13 8-15,-3-4-8 0,0-5-32 32,-7-17 0-32,-6-3 0 15,-7-13 0-15,0 1 8 16,-4-7 16-16,0 0 96 0,-4 0 272 16,8-4 48-16,3-21 80 15,6-17-360-15,7-10-160 0,8-16 0 16,-4-1-136-16,4-5-112 31,0 8-24-31,-8 6-72 0,3 11-216 16,1 11-264-16,-8 16-273 15,-12 13-1639-15</inkml:trace>
  <inkml:trace contextRef="#ctx0" brushRef="#br0" timeOffset="-76089.22">17300 13932 1336 0,'0'-10'624'0,"0"0"-424"31,0 1-88-31,0 0 392 16,0 2 40-16,0 4-160 0,0 0 24 15,0-1 56-15,0 4-63 16,0 0-41-16,-4 0-168 0,4 22-160 16,-5 37-24-16,5 45-8 31,0 36 120-31,0 16 8 16,9-7-64-16,6-23-40 0,1-18 16 15,-4-12-8-15,1-20-32 16,-10-19 0-16,-3-3 8 0,0 1 0 0,0-2 40 15,0 6-40 1,0-13-8 0,-12-9-24-16,0-11-40 15,1-7-80-15,-6-6-112 0,6-10-128 16,-6-3 0-16,-3-19-521 16,5-13-311-16,-2-6-968 0</inkml:trace>
  <inkml:trace contextRef="#ctx0" brushRef="#br0" timeOffset="-75504.15">17220 13846 376 0,'0'0'848'16,"0"0"-408"-16,0 0 144 15,0 0-112-15,0 0-280 16,0 3-136-16,0 3 8 15,-4 1 80-15,-8 5 48 0,3 4 0 16,-6 3 0-16,-5 11-24 16,-4 3-72-16,-8 13-48 0,4 1-24 15,-4 10-24-15,-4 4 24 32,4-8 32-32,1 1-16 0,3-5-40 15,8-16 0-15,8-7 0 16,4-10 0-16,4-9 0 15,4-4-48-15,0-3 0 0,0 0-104 32,0-10-288-32,4-9-624 0</inkml:trace>
  <inkml:trace contextRef="#ctx0" brushRef="#br0" timeOffset="-75146.45">17240 13770 2272 0,'0'9'744'0,"4"7"-560"16,0 3 32-16,3 10 120 0,10 2 232 15,2 4-207-15,1 7-89 16,8-2 24-16,0 2-72 16,4-1-96-1,-8-6-80-15,-1-3-40 16,1-7 0-16,-3-5 16 0,-1-8-24 16,-5-2 0-16,2-4-88 15,-6-6-88-15,1 0-16 16,-3 0-136-16,-9-3-209 0,0-10 17 31,-9-2-1552-31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F68F-E394-43BB-9ED8-A89BD426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BFE62-0687-4E9E-AEC5-2D62781A3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64812-13B0-40E0-9680-7A7C6D24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7F739-E3CC-4177-B8F8-23363F9F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B2BA2-3BED-4501-BE08-26A39BA6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2027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89D55-777D-44D0-87E8-DD2A4CCC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B7F11-AE50-4B80-B448-A29B51AB1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EA650-84CD-45CF-97D2-2172A561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F6FAF-F36F-4EFD-8BA0-1200E254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F73E-C496-4D8E-B597-80903790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04516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D4DE8-FB05-4626-B795-234931780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B51C7-A800-4375-8073-63DFADFC5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5BD4C-0688-45D1-80C0-410CCA22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79D2-853B-49FE-9283-0E949FFC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0C996-C96B-45FF-A2D4-12D208D6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90119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F291-5472-471C-B0F9-F1C2A53C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26419-453E-4B83-9B39-BFD13861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365DE-54B9-49D0-97AA-853164B5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FC98E-C40B-40E7-9679-690AC740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9BC31-034F-450E-9F55-F5D9A1BD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66919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1511-6681-4AB3-BD2C-ECBFDE25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FA479-D8B7-4845-96F8-46E87A281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874A3-301A-461C-8988-10D7A4FF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36E5-BD2E-470E-9537-6F49ABC0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36EAE-2FB8-433B-A358-51F327EB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99122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56BF-4D91-4784-96FF-5E37F099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CE3E0-0859-4FEE-8DD2-F733CB740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7FDC5-BB6B-4010-8A50-3652A74DF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F5740-02FF-4B5C-B926-3FA092AB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4DD4C-A02C-4374-83BA-A19A4BA0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70676-E4F5-490A-8BFD-9BB1EAAD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86867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D321-D2DA-48B8-86DB-1ADB617A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28FE4-3617-4782-BA17-2DD80B7D1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03A8E-D1C0-4BA2-9D9C-E5EDFE43E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EB806-F0C8-4F86-8194-AF6890D89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1830C-7F4B-4924-8979-FEE649B94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73224-7069-47FC-85C6-DF5F14FD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FB56D-34CB-46BF-947C-D47C2C83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5CBEA-5020-4CA8-8DF4-8D97A3E2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30156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E1FF-22E0-4A69-A9A3-29D52D50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C63C9-DB7A-473A-8AAF-BAE344F2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3E761-815D-433C-B1A8-860BFCFB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32F66-90DC-4D47-8FBB-34F765A4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25922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7257F-A9A3-42E0-8241-ED3DECBA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E9057-A3A8-4963-9C0C-D70A7FC8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47250-1696-4ECD-A303-B96EA74E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9132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D854-D6CC-4813-830A-4137E1C0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E59DD-62FE-4F43-8838-E822CBF3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8B7DB-4C3B-4C87-9B55-BE7463525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BAF52-2B6B-4978-9E35-F33F71C7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781F-10AA-44A3-88D7-4CF56BD0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E4418-57B1-499A-9FFD-CAA881AE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35344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9FC-1A83-4A53-AD50-92B17FE0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07CAF-FAF5-4372-A753-11F41D90D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B3E97-B094-4BB7-A4AD-4ED2C6DC6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0FBCA-2619-45E2-AFB5-2632EFB5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0887D-967F-49D6-AA69-CF29F935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91670-11BD-485F-AB2A-2BC9B814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7778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428FC8-F443-4FA9-85FE-C0314A2E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69614-EF21-4CBC-9391-A2B2304B4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D8583-2020-4A6A-A233-F84174B29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B737-F816-4917-B948-907D41222E1A}" type="datetimeFigureOut">
              <a:rPr lang="en-BM" smtClean="0"/>
              <a:t>29 Sep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4EFCF-3ACF-41A8-A319-F743CCB0D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72E98-3502-4D19-906B-58FA394A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8FFF-9087-44E7-8EFB-FBE76FB2D10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85947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8.xml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cooters &amp; Pedal Bikes - Bermuda - Scooters &amp; Pedal Bikes. Bermuda  Essentials Articles - Yabsta">
            <a:extLst>
              <a:ext uri="{FF2B5EF4-FFF2-40B4-BE49-F238E27FC236}">
                <a16:creationId xmlns:a16="http://schemas.microsoft.com/office/drawing/2014/main" id="{66092DBD-EC51-4B55-9D77-8878F6EAD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9091" r="2237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622EC-1445-4F19-94F2-8081CE3AB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Principles of Physics I</a:t>
            </a:r>
            <a:endParaRPr lang="en-BM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45A07-870A-4B18-B977-9095315B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5 – Newton’s Laws (Dynamics)</a:t>
            </a:r>
            <a:endParaRPr lang="en-BM" sz="20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2737F-82E6-46B7-A603-537BCA6528CC}"/>
              </a:ext>
            </a:extLst>
          </p:cNvPr>
          <p:cNvSpPr txBox="1"/>
          <p:nvPr/>
        </p:nvSpPr>
        <p:spPr>
          <a:xfrm>
            <a:off x="354066" y="543357"/>
            <a:ext cx="25755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  BERMUDA COLLEGE</a:t>
            </a:r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58974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2391"/>
    </mc:Choice>
    <mc:Fallback xmlns="">
      <p:transition spd="slow" advTm="1123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Application of Newton's Third Law of Motion…in a car crash? – Follow Up">
            <a:extLst>
              <a:ext uri="{FF2B5EF4-FFF2-40B4-BE49-F238E27FC236}">
                <a16:creationId xmlns:a16="http://schemas.microsoft.com/office/drawing/2014/main" id="{5039D1C7-3180-4D02-BEFB-26FD65E4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39" y="554484"/>
            <a:ext cx="3810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ownload Take - Newton's Third Law Chair - Full Size PNG Image - PNGkit">
            <a:extLst>
              <a:ext uri="{FF2B5EF4-FFF2-40B4-BE49-F238E27FC236}">
                <a16:creationId xmlns:a16="http://schemas.microsoft.com/office/drawing/2014/main" id="{F5A43055-CACB-459D-8764-483E5DF1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164209"/>
            <a:ext cx="5356912" cy="42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D28698-0D62-4A13-89AA-B86357E80C64}"/>
                  </a:ext>
                </a:extLst>
              </p14:cNvPr>
              <p14:cNvContentPartPr/>
              <p14:nvPr/>
            </p14:nvContentPartPr>
            <p14:xfrm>
              <a:off x="1886040" y="1468440"/>
              <a:ext cx="5970240" cy="378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D28698-0D62-4A13-89AA-B86357E80C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6680" y="1459080"/>
                <a:ext cx="5988960" cy="38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169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088C-B81E-4CBD-A63A-8C7CDA8B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– Numerical (+ free-body diagram)</a:t>
            </a:r>
            <a:endParaRPr lang="en-BM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24714B-2538-4C3D-B06F-04D62706F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13" y="1690688"/>
            <a:ext cx="3544277" cy="2879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B3AD70-5232-432C-8F74-7EC4CD386A06}"/>
                  </a:ext>
                </a:extLst>
              </p14:cNvPr>
              <p14:cNvContentPartPr/>
              <p14:nvPr/>
            </p14:nvContentPartPr>
            <p14:xfrm>
              <a:off x="1372593" y="663508"/>
              <a:ext cx="12240" cy="1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B3AD70-5232-432C-8F74-7EC4CD386A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3953" y="654868"/>
                <a:ext cx="298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9C0507-9F02-4C2F-9995-C5AFDE1829BB}"/>
                  </a:ext>
                </a:extLst>
              </p14:cNvPr>
              <p14:cNvContentPartPr/>
              <p14:nvPr/>
            </p14:nvContentPartPr>
            <p14:xfrm>
              <a:off x="2520" y="3240"/>
              <a:ext cx="9937800" cy="681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9C0507-9F02-4C2F-9995-C5AFDE1829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840" y="-6120"/>
                <a:ext cx="9956520" cy="68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40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E592-06F9-4B94-AA50-2A847C98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Algebraically  (no friction)</a:t>
            </a:r>
            <a:endParaRPr lang="en-BM" dirty="0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0C82C27F-6A74-4DEA-9875-F8A86676E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9" y="1508933"/>
            <a:ext cx="3971429" cy="2942857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E1255B-6056-4E63-A6BF-7527E22945A9}"/>
                  </a:ext>
                </a:extLst>
              </p14:cNvPr>
              <p14:cNvContentPartPr/>
              <p14:nvPr/>
            </p14:nvContentPartPr>
            <p14:xfrm>
              <a:off x="1677960" y="1746360"/>
              <a:ext cx="5875560" cy="3988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E1255B-6056-4E63-A6BF-7527E22945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8600" y="1737000"/>
                <a:ext cx="5894280" cy="40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57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B403-11FB-4041-BE44-E5E95F50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SLOPES – key is to change view</a:t>
            </a:r>
            <a:endParaRPr lang="en-BM" dirty="0"/>
          </a:p>
        </p:txBody>
      </p:sp>
      <p:pic>
        <p:nvPicPr>
          <p:cNvPr id="7" name="Picture 6" descr="A picture containing skiing, person, slope, snow&#10;&#10;Description automatically generated">
            <a:extLst>
              <a:ext uri="{FF2B5EF4-FFF2-40B4-BE49-F238E27FC236}">
                <a16:creationId xmlns:a16="http://schemas.microsoft.com/office/drawing/2014/main" id="{807BA494-6CD1-44A3-B2D5-7A425C237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0534"/>
            <a:ext cx="6486525" cy="33550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96192B-2BD8-48C3-90DB-371515BE3EB8}"/>
                  </a:ext>
                </a:extLst>
              </p14:cNvPr>
              <p14:cNvContentPartPr/>
              <p14:nvPr/>
            </p14:nvContentPartPr>
            <p14:xfrm>
              <a:off x="2298960" y="1931760"/>
              <a:ext cx="7644240" cy="3873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96192B-2BD8-48C3-90DB-371515BE3E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9600" y="1922400"/>
                <a:ext cx="7662960" cy="38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312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BE45-D4CE-430C-93EB-FD0810D0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</a:t>
            </a:r>
            <a:endParaRPr lang="en-BM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84788-A211-4F7A-AD53-7149E92738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Friction is a force that always opposes motion.  It is time to quantify it.</a:t>
                </a:r>
              </a:p>
              <a:p>
                <a:pPr marL="0" indent="0">
                  <a:buNone/>
                </a:pPr>
                <a:r>
                  <a:rPr lang="en-US" dirty="0"/>
                  <a:t>Two variables: </a:t>
                </a:r>
              </a:p>
              <a:p>
                <a:r>
                  <a:rPr lang="en-US" dirty="0"/>
                  <a:t>Surface roughness – the coefficient of friction</a:t>
                </a:r>
              </a:p>
              <a:p>
                <a:r>
                  <a:rPr lang="en-US" dirty="0"/>
                  <a:t>The force pushing the surfaces together – the normal force.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BM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84788-A211-4F7A-AD53-7149E9273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30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D155EFA-0274-4A83-A7F0-F993F1D66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9" y="1245033"/>
            <a:ext cx="6048641" cy="5489142"/>
          </a:xfrm>
        </p:spPr>
      </p:pic>
      <p:pic>
        <p:nvPicPr>
          <p:cNvPr id="1026" name="Picture 2" descr="Friction measurement experiment - Stock Image - C011/4568 - Science Photo  Library">
            <a:extLst>
              <a:ext uri="{FF2B5EF4-FFF2-40B4-BE49-F238E27FC236}">
                <a16:creationId xmlns:a16="http://schemas.microsoft.com/office/drawing/2014/main" id="{B3F1F0E2-54E1-46FE-8741-AABD070B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38125"/>
            <a:ext cx="4057649" cy="196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1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CFFD-D2DC-47E2-B060-007C4784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5</a:t>
            </a:r>
            <a:endParaRPr lang="en-B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2CD94-0295-4D63-A962-9DD8F2AD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 experiments: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– statics, work out the tension in the string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 – N2L, prove that acc is proportional to applied force.</a:t>
            </a:r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249317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C56B-82A7-4E76-AF88-7F85A46B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6638925" cy="1339850"/>
          </a:xfrm>
        </p:spPr>
        <p:txBody>
          <a:bodyPr>
            <a:normAutofit/>
          </a:bodyPr>
          <a:lstStyle/>
          <a:p>
            <a:r>
              <a:rPr lang="en-US" sz="4000" dirty="0"/>
              <a:t>Forces in Action this Weekend </a:t>
            </a:r>
            <a:endParaRPr lang="en-BM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A159C-AA19-463F-970A-3FA680C9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825625"/>
            <a:ext cx="10925176" cy="4351338"/>
          </a:xfrm>
        </p:spPr>
        <p:txBody>
          <a:bodyPr/>
          <a:lstStyle/>
          <a:p>
            <a:r>
              <a:rPr lang="en-US" dirty="0"/>
              <a:t>New tugs arrived!  </a:t>
            </a:r>
          </a:p>
          <a:p>
            <a:r>
              <a:rPr lang="en-US" dirty="0"/>
              <a:t>Physics teacher had hard time kayaking…</a:t>
            </a:r>
          </a:p>
          <a:p>
            <a:pPr marL="0" indent="0">
              <a:buNone/>
            </a:pPr>
            <a:endParaRPr lang="en-BM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8B79C6-B1A4-4EAE-A154-34CD0374C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21753" r="3021" b="10775"/>
          <a:stretch/>
        </p:blipFill>
        <p:spPr bwMode="auto">
          <a:xfrm>
            <a:off x="428625" y="3176588"/>
            <a:ext cx="6105524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61CC4B-9401-4C9F-A0E6-E94A936A3B93}"/>
                  </a:ext>
                </a:extLst>
              </p14:cNvPr>
              <p14:cNvContentPartPr/>
              <p14:nvPr/>
            </p14:nvContentPartPr>
            <p14:xfrm>
              <a:off x="3247200" y="5274720"/>
              <a:ext cx="2639520" cy="656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61CC4B-9401-4C9F-A0E6-E94A936A3B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7840" y="5265360"/>
                <a:ext cx="2658240" cy="67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292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AF0442-49A4-45DF-99EB-FE09137BC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8" t="12500" r="41719" b="9931"/>
          <a:stretch/>
        </p:blipFill>
        <p:spPr>
          <a:xfrm>
            <a:off x="0" y="223837"/>
            <a:ext cx="5485444" cy="6007100"/>
          </a:xfrm>
          <a:prstGeom prst="rect">
            <a:avLst/>
          </a:prstGeom>
        </p:spPr>
      </p:pic>
      <p:pic>
        <p:nvPicPr>
          <p:cNvPr id="5" name="Content Placeholder 4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635D784F-308E-4789-8634-CBC8C3B77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81" y="302418"/>
            <a:ext cx="4689871" cy="6253163"/>
          </a:xfrm>
        </p:spPr>
      </p:pic>
    </p:spTree>
    <p:extLst>
      <p:ext uri="{BB962C8B-B14F-4D97-AF65-F5344CB8AC3E}">
        <p14:creationId xmlns:p14="http://schemas.microsoft.com/office/powerpoint/2010/main" val="108028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9FE2-959B-4D2D-B563-65A1DB82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</a:t>
            </a:r>
            <a:endParaRPr lang="en-B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80FD-87D8-404B-91C7-7A1389B4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Last week we learned that forces were actions where one object PUSHED and/or PULLED on another.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there are no forces at all (extremely rare) or if the forces all counterbalance each other, the object’s motion does not change.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was Newton’s First Law of Motion.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So, what happens when these forces do NOT counterbalance each other?</a:t>
            </a:r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205921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312A-E40C-424F-8913-F617A45C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Second Law of Motion</a:t>
            </a:r>
            <a:endParaRPr lang="en-BM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85380-17A1-4DF2-92C0-26B49657C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rate of acceleration of an object is proportional to the resultant force applied to it and inversely proportional to its mass.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Mathematically: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Usually remembered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BM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85380-17A1-4DF2-92C0-26B49657C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D2228A0-E2FB-4C93-B2F7-D8E239A06460}"/>
              </a:ext>
            </a:extLst>
          </p:cNvPr>
          <p:cNvSpPr txBox="1"/>
          <p:nvPr/>
        </p:nvSpPr>
        <p:spPr>
          <a:xfrm>
            <a:off x="736013" y="5346859"/>
            <a:ext cx="3001485" cy="830104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DYNAMICS</a:t>
            </a:r>
            <a:endParaRPr lang="en-BM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3AD1BA-2C6C-40B5-9244-3C32D0DD0700}"/>
                  </a:ext>
                </a:extLst>
              </p14:cNvPr>
              <p14:cNvContentPartPr/>
              <p14:nvPr/>
            </p14:nvContentPartPr>
            <p14:xfrm>
              <a:off x="1935000" y="4469760"/>
              <a:ext cx="6258240" cy="205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3AD1BA-2C6C-40B5-9244-3C32D0DD07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5640" y="4460400"/>
                <a:ext cx="6276960" cy="20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644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op cruise' Carnival Triumph set sail with problems - CNN">
            <a:extLst>
              <a:ext uri="{FF2B5EF4-FFF2-40B4-BE49-F238E27FC236}">
                <a16:creationId xmlns:a16="http://schemas.microsoft.com/office/drawing/2014/main" id="{E3B4B0AE-4852-492D-A05C-47EEE145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342899"/>
            <a:ext cx="10704236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4D3252-B89F-4421-A4FD-37747978AEC5}"/>
                  </a:ext>
                </a:extLst>
              </p14:cNvPr>
              <p14:cNvContentPartPr/>
              <p14:nvPr/>
            </p14:nvContentPartPr>
            <p14:xfrm>
              <a:off x="616680" y="653760"/>
              <a:ext cx="8940600" cy="510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4D3252-B89F-4421-A4FD-37747978AE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320" y="644400"/>
                <a:ext cx="8959320" cy="51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41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5CAB41-84B5-4F8C-9C08-48E58942B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5" t="12640" r="13750" b="5324"/>
          <a:stretch/>
        </p:blipFill>
        <p:spPr>
          <a:xfrm>
            <a:off x="209550" y="425449"/>
            <a:ext cx="9496975" cy="5993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E90C69-6226-42BB-A4D2-DFAC0D68C604}"/>
              </a:ext>
            </a:extLst>
          </p:cNvPr>
          <p:cNvSpPr txBox="1"/>
          <p:nvPr/>
        </p:nvSpPr>
        <p:spPr>
          <a:xfrm>
            <a:off x="209550" y="1623595"/>
            <a:ext cx="2877753" cy="2584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BM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135F83-60AC-4471-A612-DABD00D98941}"/>
                  </a:ext>
                </a:extLst>
              </p14:cNvPr>
              <p14:cNvContentPartPr/>
              <p14:nvPr/>
            </p14:nvContentPartPr>
            <p14:xfrm>
              <a:off x="290880" y="1092600"/>
              <a:ext cx="6838200" cy="299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135F83-60AC-4471-A612-DABD00D989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520" y="1083240"/>
                <a:ext cx="6856920" cy="30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82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20CF-2AB6-4220-88A6-CBBBD15A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 – Newton’s Second Law</a:t>
            </a:r>
            <a:endParaRPr lang="en-BM" dirty="0"/>
          </a:p>
        </p:txBody>
      </p:sp>
      <p:pic>
        <p:nvPicPr>
          <p:cNvPr id="4098" name="Picture 2" descr="Newton's Second Law - Vernier">
            <a:extLst>
              <a:ext uri="{FF2B5EF4-FFF2-40B4-BE49-F238E27FC236}">
                <a16:creationId xmlns:a16="http://schemas.microsoft.com/office/drawing/2014/main" id="{49A237F5-5BC2-47AC-BED7-4260CC623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5833"/>
          <a:stretch/>
        </p:blipFill>
        <p:spPr bwMode="auto">
          <a:xfrm>
            <a:off x="304800" y="1914525"/>
            <a:ext cx="9124950" cy="24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4BDFDF-A015-432D-ABB3-42E592618EEC}"/>
              </a:ext>
            </a:extLst>
          </p:cNvPr>
          <p:cNvGraphicFramePr>
            <a:graphicFrameLocks noGrp="1"/>
          </p:cNvGraphicFramePr>
          <p:nvPr/>
        </p:nvGraphicFramePr>
        <p:xfrm>
          <a:off x="602696" y="5380355"/>
          <a:ext cx="4058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2694">
                  <a:extLst>
                    <a:ext uri="{9D8B030D-6E8A-4147-A177-3AD203B41FA5}">
                      <a16:colId xmlns:a16="http://schemas.microsoft.com/office/drawing/2014/main" val="1979247133"/>
                    </a:ext>
                  </a:extLst>
                </a:gridCol>
                <a:gridCol w="1352694">
                  <a:extLst>
                    <a:ext uri="{9D8B030D-6E8A-4147-A177-3AD203B41FA5}">
                      <a16:colId xmlns:a16="http://schemas.microsoft.com/office/drawing/2014/main" val="164675376"/>
                    </a:ext>
                  </a:extLst>
                </a:gridCol>
                <a:gridCol w="1352694">
                  <a:extLst>
                    <a:ext uri="{9D8B030D-6E8A-4147-A177-3AD203B41FA5}">
                      <a16:colId xmlns:a16="http://schemas.microsoft.com/office/drawing/2014/main" val="114883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B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69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74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3442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242C5A-A3AE-4A16-BE98-DEF0E4DBE4DA}"/>
                  </a:ext>
                </a:extLst>
              </p14:cNvPr>
              <p14:cNvContentPartPr/>
              <p14:nvPr/>
            </p14:nvContentPartPr>
            <p14:xfrm>
              <a:off x="1033920" y="1319040"/>
              <a:ext cx="8947800" cy="532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242C5A-A3AE-4A16-BE98-DEF0E4DBE4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560" y="1309680"/>
                <a:ext cx="8966520" cy="53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0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D766-7C24-4648-89E8-6B18F58D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Third Law of Motion</a:t>
            </a:r>
            <a:endParaRPr lang="en-B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3CB89-E125-49C4-964E-A40F676E3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“Every action has an equal and opposite reaction”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an object exerts a force on another object, that object exerts an equal and opposite force on the original object.</a:t>
            </a:r>
          </a:p>
          <a:p>
            <a:pPr marL="0" indent="0">
              <a:buNone/>
            </a:pPr>
            <a:endParaRPr lang="en-BM" dirty="0"/>
          </a:p>
        </p:txBody>
      </p:sp>
      <p:pic>
        <p:nvPicPr>
          <p:cNvPr id="5122" name="Picture 2" descr="Page 092">
            <a:extLst>
              <a:ext uri="{FF2B5EF4-FFF2-40B4-BE49-F238E27FC236}">
                <a16:creationId xmlns:a16="http://schemas.microsoft.com/office/drawing/2014/main" id="{1BBACADE-43B3-43C6-BBFF-500F39A6B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54450"/>
            <a:ext cx="7801429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22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272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Principles of Physics I</vt:lpstr>
      <vt:lpstr>Forces in Action this Weekend </vt:lpstr>
      <vt:lpstr>PowerPoint Presentation</vt:lpstr>
      <vt:lpstr>Dynamics</vt:lpstr>
      <vt:lpstr>Newton’s Second Law of Motion</vt:lpstr>
      <vt:lpstr>PowerPoint Presentation</vt:lpstr>
      <vt:lpstr>PowerPoint Presentation</vt:lpstr>
      <vt:lpstr>LAB 6 – Newton’s Second Law</vt:lpstr>
      <vt:lpstr>Newton’s Third Law of Motion</vt:lpstr>
      <vt:lpstr>PowerPoint Presentation</vt:lpstr>
      <vt:lpstr>Example 1 – Numerical (+ free-body diagram)</vt:lpstr>
      <vt:lpstr>Algebraically  (no friction)</vt:lpstr>
      <vt:lpstr>SLOPES – key is to change view</vt:lpstr>
      <vt:lpstr>Friction</vt:lpstr>
      <vt:lpstr>PowerPoint Presentation</vt:lpstr>
      <vt:lpstr>LAB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Physics I</dc:title>
  <dc:creator>Wright, Paul</dc:creator>
  <cp:lastModifiedBy>Wright, Paul</cp:lastModifiedBy>
  <cp:revision>13</cp:revision>
  <cp:lastPrinted>2020-09-29T19:00:01Z</cp:lastPrinted>
  <dcterms:created xsi:type="dcterms:W3CDTF">2020-09-15T16:12:28Z</dcterms:created>
  <dcterms:modified xsi:type="dcterms:W3CDTF">2020-09-30T10:51:34Z</dcterms:modified>
</cp:coreProperties>
</file>