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8" r:id="rId3"/>
    <p:sldId id="280" r:id="rId4"/>
    <p:sldId id="258" r:id="rId5"/>
    <p:sldId id="270" r:id="rId6"/>
    <p:sldId id="268" r:id="rId7"/>
    <p:sldId id="269" r:id="rId8"/>
    <p:sldId id="271" r:id="rId9"/>
    <p:sldId id="274" r:id="rId10"/>
    <p:sldId id="272" r:id="rId11"/>
    <p:sldId id="277" r:id="rId12"/>
    <p:sldId id="276" r:id="rId13"/>
    <p:sldId id="279" r:id="rId14"/>
    <p:sldId id="273" r:id="rId15"/>
    <p:sldId id="259" r:id="rId16"/>
    <p:sldId id="260" r:id="rId17"/>
  </p:sldIdLst>
  <p:sldSz cx="12192000" cy="6858000"/>
  <p:notesSz cx="7023100" cy="9309100"/>
  <p:defaultTextStyle>
    <a:defPPr>
      <a:defRPr lang="en-BM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21:12:50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1 560,'0'0'941,"0"0"-589,0 0-162,0 0-18,0 0 41,0 0 100,0 0 71,0 0-1,0 0-27,0 0-48,0 0-60,0 0-21,0 0 20,0 0 4,-18 0 1712,15 0-1919,2 0-52,1 0-47,0 0-17,0 0-29,0 0-3,0 0-20,0 0-24,0 0-64,0 0-74,0 0-92,0 0 0,0 0-14,0 0-71,0 0-128,2 6-793,12 9 643,3-5-150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7F68F-E394-43BB-9ED8-A89BD4261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5BFE62-0687-4E9E-AEC5-2D62781A32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64812-13B0-40E0-9680-7A7C6D24F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B737-F816-4917-B948-907D41222E1A}" type="datetimeFigureOut">
              <a:rPr lang="en-BM" smtClean="0"/>
              <a:t>29 Sep 2020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7F739-E3CC-4177-B8F8-23363F9F7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B2BA2-3BED-4501-BE08-26A39BA69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8FFF-9087-44E7-8EFB-FBE76FB2D105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3620270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89D55-777D-44D0-87E8-DD2A4CCCB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EB7F11-AE50-4B80-B448-A29B51AB19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2EA650-84CD-45CF-97D2-2172A561E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B737-F816-4917-B948-907D41222E1A}" type="datetimeFigureOut">
              <a:rPr lang="en-BM" smtClean="0"/>
              <a:t>29 Sep 2020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F6FAF-F36F-4EFD-8BA0-1200E2548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5F73E-C496-4D8E-B597-80903790E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8FFF-9087-44E7-8EFB-FBE76FB2D105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045162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8D4DE8-FB05-4626-B795-234931780A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6B51C7-A800-4375-8073-63DFADFC56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5BD4C-0688-45D1-80C0-410CCA22B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B737-F816-4917-B948-907D41222E1A}" type="datetimeFigureOut">
              <a:rPr lang="en-BM" smtClean="0"/>
              <a:t>29 Sep 2020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279D2-853B-49FE-9283-0E949FFCE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0C996-C96B-45FF-A2D4-12D208D6A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8FFF-9087-44E7-8EFB-FBE76FB2D105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901192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8F291-5472-471C-B0F9-F1C2A53C3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26419-453E-4B83-9B39-BFD13861A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6365DE-54B9-49D0-97AA-853164B58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B737-F816-4917-B948-907D41222E1A}" type="datetimeFigureOut">
              <a:rPr lang="en-BM" smtClean="0"/>
              <a:t>29 Sep 2020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FC98E-C40B-40E7-9679-690AC7400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9BC31-034F-450E-9F55-F5D9A1BD9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8FFF-9087-44E7-8EFB-FBE76FB2D105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669194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91511-6681-4AB3-BD2C-ECBFDE255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DFA479-D8B7-4845-96F8-46E87A2812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874A3-301A-461C-8988-10D7A4FF9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B737-F816-4917-B948-907D41222E1A}" type="datetimeFigureOut">
              <a:rPr lang="en-BM" smtClean="0"/>
              <a:t>29 Sep 2020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336E5-BD2E-470E-9537-6F49ABC03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36EAE-2FB8-433B-A358-51F327EBA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8FFF-9087-44E7-8EFB-FBE76FB2D105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3991221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856BF-4D91-4784-96FF-5E37F099D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CE3E0-0859-4FEE-8DD2-F733CB7400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07FDC5-BB6B-4010-8A50-3652A74DF7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CF5740-02FF-4B5C-B926-3FA092ABB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B737-F816-4917-B948-907D41222E1A}" type="datetimeFigureOut">
              <a:rPr lang="en-BM" smtClean="0"/>
              <a:t>29 Sep 2020</a:t>
            </a:fld>
            <a:endParaRPr lang="en-B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44DD4C-A02C-4374-83BA-A19A4BA09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370676-E4F5-490A-8BFD-9BB1EAADF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8FFF-9087-44E7-8EFB-FBE76FB2D105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868679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9D321-D2DA-48B8-86DB-1ADB617A7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028FE4-3617-4782-BA17-2DD80B7D1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603A8E-D1C0-4BA2-9D9C-E5EDFE43ED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3EB806-F0C8-4F86-8194-AF6890D89F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51830C-7F4B-4924-8979-FEE649B948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A73224-7069-47FC-85C6-DF5F14FDC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B737-F816-4917-B948-907D41222E1A}" type="datetimeFigureOut">
              <a:rPr lang="en-BM" smtClean="0"/>
              <a:t>29 Sep 2020</a:t>
            </a:fld>
            <a:endParaRPr lang="en-BM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2FB56D-34CB-46BF-947C-D47C2C838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E5CBEA-5020-4CA8-8DF4-8D97A3E23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8FFF-9087-44E7-8EFB-FBE76FB2D105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301569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DE1FF-22E0-4A69-A9A3-29D52D50B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7C63C9-DB7A-473A-8AAF-BAE344F2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B737-F816-4917-B948-907D41222E1A}" type="datetimeFigureOut">
              <a:rPr lang="en-BM" smtClean="0"/>
              <a:t>29 Sep 2020</a:t>
            </a:fld>
            <a:endParaRPr lang="en-BM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C3E761-815D-433C-B1A8-860BFCFB5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232F66-90DC-4D47-8FBB-34F765A4E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8FFF-9087-44E7-8EFB-FBE76FB2D105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3259224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E7257F-A9A3-42E0-8241-ED3DECBAC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B737-F816-4917-B948-907D41222E1A}" type="datetimeFigureOut">
              <a:rPr lang="en-BM" smtClean="0"/>
              <a:t>29 Sep 2020</a:t>
            </a:fld>
            <a:endParaRPr lang="en-BM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3E9057-A3A8-4963-9C0C-D70A7FC8D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47250-1696-4ECD-A303-B96EA74ED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8FFF-9087-44E7-8EFB-FBE76FB2D105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3691325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CD854-D6CC-4813-830A-4137E1C0D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E59DD-62FE-4F43-8838-E822CBF31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E8B7DB-4C3B-4C87-9B55-BE74635252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3BAF52-2B6B-4978-9E35-F33F71C7D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B737-F816-4917-B948-907D41222E1A}" type="datetimeFigureOut">
              <a:rPr lang="en-BM" smtClean="0"/>
              <a:t>29 Sep 2020</a:t>
            </a:fld>
            <a:endParaRPr lang="en-B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96781F-10AA-44A3-88D7-4CF56BD03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3E4418-57B1-499A-9FFD-CAA881AE9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8FFF-9087-44E7-8EFB-FBE76FB2D105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3353448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299FC-1A83-4A53-AD50-92B17FE04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807CAF-FAF5-4372-A753-11F41D90DF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M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1B3E97-B094-4BB7-A4AD-4ED2C6DC6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90FBCA-2619-45E2-AFB5-2632EFB51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B737-F816-4917-B948-907D41222E1A}" type="datetimeFigureOut">
              <a:rPr lang="en-BM" smtClean="0"/>
              <a:t>29 Sep 2020</a:t>
            </a:fld>
            <a:endParaRPr lang="en-B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90887D-967F-49D6-AA69-CF29F935C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591670-11BD-485F-AB2A-2BC9B8141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8FFF-9087-44E7-8EFB-FBE76FB2D105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777891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428FC8-F443-4FA9-85FE-C0314A2EB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469614-EF21-4CBC-9391-A2B2304B4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4D8583-2020-4A6A-A233-F84174B296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4B737-F816-4917-B948-907D41222E1A}" type="datetimeFigureOut">
              <a:rPr lang="en-BM" smtClean="0"/>
              <a:t>29 Sep 2020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4EFCF-3ACF-41A8-A319-F743CCB0D1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72E98-3502-4D19-906B-58FA394AF1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78FFF-9087-44E7-8EFB-FBE76FB2D105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859479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M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cooters &amp; Pedal Bikes - Bermuda - Scooters &amp; Pedal Bikes. Bermuda  Essentials Articles - Yabsta">
            <a:extLst>
              <a:ext uri="{FF2B5EF4-FFF2-40B4-BE49-F238E27FC236}">
                <a16:creationId xmlns:a16="http://schemas.microsoft.com/office/drawing/2014/main" id="{66092DBD-EC51-4B55-9D77-8878F6EAD5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4" t="9091" r="22370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E622EC-1445-4F19-94F2-8081CE3AB6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/>
              <a:t>Principles of Physics I</a:t>
            </a:r>
            <a:endParaRPr lang="en-BM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945A07-870A-4B18-B977-9095315B5F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5 – Newton’s Laws (Dynamics)</a:t>
            </a:r>
            <a:endParaRPr lang="en-BM" sz="2000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72737F-82E6-46B7-A603-537BCA6528CC}"/>
              </a:ext>
            </a:extLst>
          </p:cNvPr>
          <p:cNvSpPr txBox="1"/>
          <p:nvPr/>
        </p:nvSpPr>
        <p:spPr>
          <a:xfrm>
            <a:off x="354066" y="543357"/>
            <a:ext cx="25755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   BERMUDA COLLEGE</a:t>
            </a:r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5897405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12391"/>
    </mc:Choice>
    <mc:Fallback xmlns="">
      <p:transition spd="slow" advTm="11239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he Application of Newton's Third Law of Motion…in a car crash? – Follow Up">
            <a:extLst>
              <a:ext uri="{FF2B5EF4-FFF2-40B4-BE49-F238E27FC236}">
                <a16:creationId xmlns:a16="http://schemas.microsoft.com/office/drawing/2014/main" id="{5039D1C7-3180-4D02-BEFB-26FD65E44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39" y="554484"/>
            <a:ext cx="381000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ownload Take - Newton's Third Law Chair - Full Size PNG Image - PNGkit">
            <a:extLst>
              <a:ext uri="{FF2B5EF4-FFF2-40B4-BE49-F238E27FC236}">
                <a16:creationId xmlns:a16="http://schemas.microsoft.com/office/drawing/2014/main" id="{F5A43055-CACB-459D-8764-483E5DF19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2164209"/>
            <a:ext cx="5356912" cy="429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694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3088C-B81E-4CBD-A63A-8C7CDA8B3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 – Numerical (+ free-body diagram)</a:t>
            </a:r>
            <a:endParaRPr lang="en-BM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624714B-2538-4C3D-B06F-04D62706F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613" y="1690688"/>
            <a:ext cx="3544277" cy="28797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3B3AD70-5232-432C-8F74-7EC4CD386A06}"/>
                  </a:ext>
                </a:extLst>
              </p14:cNvPr>
              <p14:cNvContentPartPr/>
              <p14:nvPr/>
            </p14:nvContentPartPr>
            <p14:xfrm>
              <a:off x="1372593" y="663508"/>
              <a:ext cx="12240" cy="11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3B3AD70-5232-432C-8F74-7EC4CD386A0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63953" y="654868"/>
                <a:ext cx="29880" cy="2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1406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DE592-06F9-4B94-AA50-2A847C987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Algebraically  (no friction)</a:t>
            </a:r>
            <a:endParaRPr lang="en-BM" dirty="0"/>
          </a:p>
        </p:txBody>
      </p:sp>
      <p:pic>
        <p:nvPicPr>
          <p:cNvPr id="5" name="Content Placeholder 4" descr="A picture containing chart&#10;&#10;Description automatically generated">
            <a:extLst>
              <a:ext uri="{FF2B5EF4-FFF2-40B4-BE49-F238E27FC236}">
                <a16:creationId xmlns:a16="http://schemas.microsoft.com/office/drawing/2014/main" id="{0C82C27F-6A74-4DEA-9875-F8A86676E5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59" y="1508933"/>
            <a:ext cx="3971429" cy="2942857"/>
          </a:xfrm>
        </p:spPr>
      </p:pic>
    </p:spTree>
    <p:extLst>
      <p:ext uri="{BB962C8B-B14F-4D97-AF65-F5344CB8AC3E}">
        <p14:creationId xmlns:p14="http://schemas.microsoft.com/office/powerpoint/2010/main" val="3983574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2B403-11FB-4041-BE44-E5E95F50A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SLOPES – key is to change view</a:t>
            </a:r>
            <a:endParaRPr lang="en-BM" dirty="0"/>
          </a:p>
        </p:txBody>
      </p:sp>
      <p:pic>
        <p:nvPicPr>
          <p:cNvPr id="7" name="Picture 6" descr="A picture containing skiing, person, slope, snow&#10;&#10;Description automatically generated">
            <a:extLst>
              <a:ext uri="{FF2B5EF4-FFF2-40B4-BE49-F238E27FC236}">
                <a16:creationId xmlns:a16="http://schemas.microsoft.com/office/drawing/2014/main" id="{807BA494-6CD1-44A3-B2D5-7A425C237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30534"/>
            <a:ext cx="6486525" cy="335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25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BBE45-D4CE-430C-93EB-FD0810D09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Friction</a:t>
            </a:r>
            <a:endParaRPr lang="en-BM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184788-A211-4F7A-AD53-7149E92738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Friction is a force that always opposes motion.  It is time to quantify it.</a:t>
                </a:r>
              </a:p>
              <a:p>
                <a:pPr marL="0" indent="0">
                  <a:buNone/>
                </a:pPr>
                <a:r>
                  <a:rPr lang="en-US" dirty="0"/>
                  <a:t>Two variables: </a:t>
                </a:r>
              </a:p>
              <a:p>
                <a:r>
                  <a:rPr lang="en-US" dirty="0"/>
                  <a:t>Surface roughness – the coefficient of friction</a:t>
                </a:r>
              </a:p>
              <a:p>
                <a:r>
                  <a:rPr lang="en-US" dirty="0"/>
                  <a:t>The force pushing the surfaces together – the normal force.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endParaRPr lang="en-BM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184788-A211-4F7A-AD53-7149E92738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BM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0305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9D155EFA-0274-4A83-A7F0-F993F1D66C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59" y="1245033"/>
            <a:ext cx="6048641" cy="5489142"/>
          </a:xfrm>
        </p:spPr>
      </p:pic>
      <p:pic>
        <p:nvPicPr>
          <p:cNvPr id="1026" name="Picture 2" descr="Friction measurement experiment - Stock Image - C011/4568 - Science Photo  Library">
            <a:extLst>
              <a:ext uri="{FF2B5EF4-FFF2-40B4-BE49-F238E27FC236}">
                <a16:creationId xmlns:a16="http://schemas.microsoft.com/office/drawing/2014/main" id="{B3F1F0E2-54E1-46FE-8741-AABD070BC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238125"/>
            <a:ext cx="4057649" cy="196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519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4CFFD-D2DC-47E2-B060-007C47844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5</a:t>
            </a:r>
            <a:endParaRPr lang="en-BM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2CD94-0295-4D63-A962-9DD8F2AD7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 experiments: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 – statics, work out the tension in the string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 – N2L, prove that acc is proportional to </a:t>
            </a:r>
            <a:r>
              <a:rPr lang="en-US"/>
              <a:t>applied force.</a:t>
            </a:r>
            <a:endParaRPr lang="en-BM" dirty="0"/>
          </a:p>
        </p:txBody>
      </p:sp>
    </p:spTree>
    <p:extLst>
      <p:ext uri="{BB962C8B-B14F-4D97-AF65-F5344CB8AC3E}">
        <p14:creationId xmlns:p14="http://schemas.microsoft.com/office/powerpoint/2010/main" val="2493174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5C56B-82A7-4E76-AF88-7F85A46BD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65125"/>
            <a:ext cx="6638925" cy="1339850"/>
          </a:xfrm>
        </p:spPr>
        <p:txBody>
          <a:bodyPr>
            <a:normAutofit/>
          </a:bodyPr>
          <a:lstStyle/>
          <a:p>
            <a:r>
              <a:rPr lang="en-US" sz="4000" dirty="0"/>
              <a:t>Forces in Action this Weekend </a:t>
            </a:r>
            <a:endParaRPr lang="en-BM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A159C-AA19-463F-970A-3FA680C9F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4" y="1825625"/>
            <a:ext cx="10925176" cy="4351338"/>
          </a:xfrm>
        </p:spPr>
        <p:txBody>
          <a:bodyPr/>
          <a:lstStyle/>
          <a:p>
            <a:r>
              <a:rPr lang="en-US" dirty="0"/>
              <a:t>New tugs arrived!  </a:t>
            </a:r>
          </a:p>
          <a:p>
            <a:r>
              <a:rPr lang="en-US" dirty="0"/>
              <a:t>Physics teacher had hard time kayaking…</a:t>
            </a:r>
          </a:p>
          <a:p>
            <a:pPr marL="0" indent="0">
              <a:buNone/>
            </a:pPr>
            <a:endParaRPr lang="en-BM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98B79C6-B1A4-4EAE-A154-34CD0374C1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21753" r="3021" b="10775"/>
          <a:stretch/>
        </p:blipFill>
        <p:spPr bwMode="auto">
          <a:xfrm>
            <a:off x="428625" y="3176588"/>
            <a:ext cx="6105524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926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5AF0442-49A4-45DF-99EB-FE09137BCD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38" t="12500" r="41719" b="9931"/>
          <a:stretch/>
        </p:blipFill>
        <p:spPr>
          <a:xfrm>
            <a:off x="0" y="223837"/>
            <a:ext cx="5485444" cy="6007100"/>
          </a:xfrm>
          <a:prstGeom prst="rect">
            <a:avLst/>
          </a:prstGeom>
        </p:spPr>
      </p:pic>
      <p:pic>
        <p:nvPicPr>
          <p:cNvPr id="5" name="Content Placeholder 4" descr="A large ship in a body of water&#10;&#10;Description automatically generated">
            <a:extLst>
              <a:ext uri="{FF2B5EF4-FFF2-40B4-BE49-F238E27FC236}">
                <a16:creationId xmlns:a16="http://schemas.microsoft.com/office/drawing/2014/main" id="{635D784F-308E-4789-8634-CBC8C3B777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581" y="302418"/>
            <a:ext cx="4689871" cy="6253163"/>
          </a:xfrm>
        </p:spPr>
      </p:pic>
    </p:spTree>
    <p:extLst>
      <p:ext uri="{BB962C8B-B14F-4D97-AF65-F5344CB8AC3E}">
        <p14:creationId xmlns:p14="http://schemas.microsoft.com/office/powerpoint/2010/main" val="1080284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A9FE2-959B-4D2D-B563-65A1DB82A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Dynamics</a:t>
            </a:r>
            <a:endParaRPr lang="en-BM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280FD-87D8-404B-91C7-7A1389B47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Last week we learned that forces were actions where one object PUSHED and/or PULLED on another.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there are no forces at all (extremely rare) or if the forces all counterbalance each other, the object’s motion does not change.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was Newton’s First Law of Motion.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So, what happens when these forces do NOT counterbalance each other?</a:t>
            </a:r>
            <a:endParaRPr lang="en-BM" dirty="0"/>
          </a:p>
        </p:txBody>
      </p:sp>
    </p:spTree>
    <p:extLst>
      <p:ext uri="{BB962C8B-B14F-4D97-AF65-F5344CB8AC3E}">
        <p14:creationId xmlns:p14="http://schemas.microsoft.com/office/powerpoint/2010/main" val="2059217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E312A-E40C-424F-8913-F617A45C3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Newton’s Second Law of Motion</a:t>
            </a:r>
            <a:endParaRPr lang="en-BM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585380-17A1-4DF2-92C0-26B49657C0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The rate of acceleration of an object is proportional to the resultant force applied to it and inversely proportional to its mass.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Mathematically: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nary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Usually remembered as: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𝑚𝑎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BM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585380-17A1-4DF2-92C0-26B49657C0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/>
                </a:stretch>
              </a:blipFill>
            </p:spPr>
            <p:txBody>
              <a:bodyPr/>
              <a:lstStyle/>
              <a:p>
                <a:r>
                  <a:rPr lang="en-BM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D2228A0-E2FB-4C93-B2F7-D8E239A06460}"/>
              </a:ext>
            </a:extLst>
          </p:cNvPr>
          <p:cNvSpPr txBox="1"/>
          <p:nvPr/>
        </p:nvSpPr>
        <p:spPr>
          <a:xfrm>
            <a:off x="736013" y="5346859"/>
            <a:ext cx="3001485" cy="830104"/>
          </a:xfrm>
          <a:prstGeom prst="irregularSeal2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DYNAMICS</a:t>
            </a:r>
            <a:endParaRPr lang="en-BM" dirty="0"/>
          </a:p>
        </p:txBody>
      </p:sp>
    </p:spTree>
    <p:extLst>
      <p:ext uri="{BB962C8B-B14F-4D97-AF65-F5344CB8AC3E}">
        <p14:creationId xmlns:p14="http://schemas.microsoft.com/office/powerpoint/2010/main" val="1206447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oop cruise' Carnival Triumph set sail with problems - CNN">
            <a:extLst>
              <a:ext uri="{FF2B5EF4-FFF2-40B4-BE49-F238E27FC236}">
                <a16:creationId xmlns:a16="http://schemas.microsoft.com/office/drawing/2014/main" id="{E3B4B0AE-4852-492D-A05C-47EEE1451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1950" y="342899"/>
            <a:ext cx="10704236" cy="602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416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5CAB41-84B5-4F8C-9C08-48E58942BF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25" t="12640" r="13750" b="5324"/>
          <a:stretch/>
        </p:blipFill>
        <p:spPr>
          <a:xfrm>
            <a:off x="209550" y="425449"/>
            <a:ext cx="9496975" cy="59931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E90C69-6226-42BB-A4D2-DFAC0D68C604}"/>
              </a:ext>
            </a:extLst>
          </p:cNvPr>
          <p:cNvSpPr txBox="1"/>
          <p:nvPr/>
        </p:nvSpPr>
        <p:spPr>
          <a:xfrm>
            <a:off x="209550" y="1623595"/>
            <a:ext cx="2877753" cy="25844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BM" dirty="0"/>
          </a:p>
        </p:txBody>
      </p:sp>
    </p:spTree>
    <p:extLst>
      <p:ext uri="{BB962C8B-B14F-4D97-AF65-F5344CB8AC3E}">
        <p14:creationId xmlns:p14="http://schemas.microsoft.com/office/powerpoint/2010/main" val="90827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C20CF-2AB6-4220-88A6-CBBBD15AF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6 – Newton’s Second Law</a:t>
            </a:r>
            <a:endParaRPr lang="en-BM" dirty="0"/>
          </a:p>
        </p:txBody>
      </p:sp>
      <p:pic>
        <p:nvPicPr>
          <p:cNvPr id="4098" name="Picture 2" descr="Newton's Second Law - Vernier">
            <a:extLst>
              <a:ext uri="{FF2B5EF4-FFF2-40B4-BE49-F238E27FC236}">
                <a16:creationId xmlns:a16="http://schemas.microsoft.com/office/drawing/2014/main" id="{49A237F5-5BC2-47AC-BED7-4260CC623F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7" b="25833"/>
          <a:stretch/>
        </p:blipFill>
        <p:spPr bwMode="auto">
          <a:xfrm>
            <a:off x="304800" y="1914525"/>
            <a:ext cx="9124950" cy="243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94BDFDF-A015-432D-ABB3-42E592618EEC}"/>
              </a:ext>
            </a:extLst>
          </p:cNvPr>
          <p:cNvGraphicFramePr>
            <a:graphicFrameLocks noGrp="1"/>
          </p:cNvGraphicFramePr>
          <p:nvPr/>
        </p:nvGraphicFramePr>
        <p:xfrm>
          <a:off x="602696" y="5380355"/>
          <a:ext cx="4058082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2694">
                  <a:extLst>
                    <a:ext uri="{9D8B030D-6E8A-4147-A177-3AD203B41FA5}">
                      <a16:colId xmlns:a16="http://schemas.microsoft.com/office/drawing/2014/main" val="1979247133"/>
                    </a:ext>
                  </a:extLst>
                </a:gridCol>
                <a:gridCol w="1352694">
                  <a:extLst>
                    <a:ext uri="{9D8B030D-6E8A-4147-A177-3AD203B41FA5}">
                      <a16:colId xmlns:a16="http://schemas.microsoft.com/office/drawing/2014/main" val="164675376"/>
                    </a:ext>
                  </a:extLst>
                </a:gridCol>
                <a:gridCol w="1352694">
                  <a:extLst>
                    <a:ext uri="{9D8B030D-6E8A-4147-A177-3AD203B41FA5}">
                      <a16:colId xmlns:a16="http://schemas.microsoft.com/office/drawing/2014/main" val="1148832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BM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M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3695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B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M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3741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B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M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5344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005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AD766-7C24-4648-89E8-6B18F58D9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Newton’s Third Law of Motion</a:t>
            </a:r>
            <a:endParaRPr lang="en-BM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3CB89-E125-49C4-964E-A40F676E3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“Every action has an equal and opposite reaction”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an object exerts a force on another object, that object exerts an equal and opposite force on the original object.</a:t>
            </a:r>
          </a:p>
          <a:p>
            <a:pPr marL="0" indent="0">
              <a:buNone/>
            </a:pPr>
            <a:endParaRPr lang="en-BM" dirty="0"/>
          </a:p>
        </p:txBody>
      </p:sp>
      <p:pic>
        <p:nvPicPr>
          <p:cNvPr id="5122" name="Picture 2" descr="Page 092">
            <a:extLst>
              <a:ext uri="{FF2B5EF4-FFF2-40B4-BE49-F238E27FC236}">
                <a16:creationId xmlns:a16="http://schemas.microsoft.com/office/drawing/2014/main" id="{1BBACADE-43B3-43C6-BBFF-500F39A6B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54450"/>
            <a:ext cx="7801429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422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272</Words>
  <Application>Microsoft Office PowerPoint</Application>
  <PresentationFormat>Widescreen</PresentationFormat>
  <Paragraphs>45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Office Theme</vt:lpstr>
      <vt:lpstr>Principles of Physics I</vt:lpstr>
      <vt:lpstr>Forces in Action this Weekend </vt:lpstr>
      <vt:lpstr>PowerPoint Presentation</vt:lpstr>
      <vt:lpstr>Dynamics</vt:lpstr>
      <vt:lpstr>Newton’s Second Law of Motion</vt:lpstr>
      <vt:lpstr>PowerPoint Presentation</vt:lpstr>
      <vt:lpstr>PowerPoint Presentation</vt:lpstr>
      <vt:lpstr>LAB 6 – Newton’s Second Law</vt:lpstr>
      <vt:lpstr>Newton’s Third Law of Motion</vt:lpstr>
      <vt:lpstr>PowerPoint Presentation</vt:lpstr>
      <vt:lpstr>Example 1 – Numerical (+ free-body diagram)</vt:lpstr>
      <vt:lpstr>Algebraically  (no friction)</vt:lpstr>
      <vt:lpstr>SLOPES – key is to change view</vt:lpstr>
      <vt:lpstr>Friction</vt:lpstr>
      <vt:lpstr>PowerPoint Presentation</vt:lpstr>
      <vt:lpstr>LAB 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Physics I</dc:title>
  <dc:creator>Wright, Paul</dc:creator>
  <cp:lastModifiedBy>Wright, Paul</cp:lastModifiedBy>
  <cp:revision>11</cp:revision>
  <cp:lastPrinted>2020-09-29T19:00:01Z</cp:lastPrinted>
  <dcterms:created xsi:type="dcterms:W3CDTF">2020-09-15T16:12:28Z</dcterms:created>
  <dcterms:modified xsi:type="dcterms:W3CDTF">2020-09-29T19:24:21Z</dcterms:modified>
</cp:coreProperties>
</file>