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5" r:id="rId6"/>
    <p:sldId id="259" r:id="rId7"/>
    <p:sldId id="264" r:id="rId8"/>
    <p:sldId id="267" r:id="rId9"/>
    <p:sldId id="263" r:id="rId10"/>
    <p:sldId id="266" r:id="rId11"/>
    <p:sldId id="261" r:id="rId12"/>
    <p:sldId id="262" r:id="rId13"/>
  </p:sldIdLst>
  <p:sldSz cx="12192000" cy="6858000"/>
  <p:notesSz cx="6858000" cy="9144000"/>
  <p:defaultTextStyle>
    <a:defPPr>
      <a:defRPr lang="en-BM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4660"/>
  </p:normalViewPr>
  <p:slideViewPr>
    <p:cSldViewPr snapToGrid="0">
      <p:cViewPr varScale="1">
        <p:scale>
          <a:sx n="80" d="100"/>
          <a:sy n="80" d="100"/>
        </p:scale>
        <p:origin x="53" y="1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7B3D2-32CC-4E13-A9B6-66E7B7421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ED7EBF-CED0-4558-BCF4-57F3D51B11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799330-71E0-4F5D-ACD8-1D7D04ED3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F1A3D-18F3-4D31-8D25-769940C707B5}" type="datetimeFigureOut">
              <a:rPr lang="en-BM" smtClean="0"/>
              <a:t>25 Nov 2019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FFC3B8-DEC4-4FAE-A1FC-8F614D406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66620-AD2A-4415-9016-FCC4B9DD3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34F2-97EB-410E-8E02-A6058122B5B0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1373649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BD8F0-0D60-47FF-8313-E8F4E1619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9D0F2E-BCAD-4FF0-BAD0-7EEB7E8D6C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ED11A2-9041-42B8-8D16-AB2F53D8D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F1A3D-18F3-4D31-8D25-769940C707B5}" type="datetimeFigureOut">
              <a:rPr lang="en-BM" smtClean="0"/>
              <a:t>25 Nov 2019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2CAFE-75CF-40F5-846F-71EA120A2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A8E7A-8D16-42E9-929E-485666644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34F2-97EB-410E-8E02-A6058122B5B0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4286485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5CAB4D-1224-4ECB-A248-BF7FEA4F71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84CB69-9D7C-43E9-8D0E-25195B508C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E801F-3C64-4CCC-B7F9-C73CF2724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F1A3D-18F3-4D31-8D25-769940C707B5}" type="datetimeFigureOut">
              <a:rPr lang="en-BM" smtClean="0"/>
              <a:t>25 Nov 2019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CFF652-65F9-4A59-8E06-D660C18A6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F796E-4830-4696-B358-126ABBC7D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34F2-97EB-410E-8E02-A6058122B5B0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1760412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0145C-3391-44E4-879C-D32E436A5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FCCF9-A53A-430F-AE72-6EB1487D62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424ED3-4D3E-4FAE-A845-0660C935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F1A3D-18F3-4D31-8D25-769940C707B5}" type="datetimeFigureOut">
              <a:rPr lang="en-BM" smtClean="0"/>
              <a:t>25 Nov 2019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C1FFD4-4AB3-4A15-9BDF-29911DC43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3D426-E8E3-44BB-8E3A-ED8303E40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34F2-97EB-410E-8E02-A6058122B5B0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415042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E48C4-A8D1-4F99-959C-F70A7E31F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D8572D-39E7-491C-961F-E09AC0A919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050828-315F-4BEB-8CA7-CFF3F4858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F1A3D-18F3-4D31-8D25-769940C707B5}" type="datetimeFigureOut">
              <a:rPr lang="en-BM" smtClean="0"/>
              <a:t>25 Nov 2019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91CD27-FDDC-4F1A-86A8-872ED6665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8EE9E0-449A-48CB-A90B-712909E9D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34F2-97EB-410E-8E02-A6058122B5B0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1114096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343AE-5F96-4A32-9D9C-75E0D739D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79810-532D-4BEF-9BAE-82B23FB5F5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EE5F3D-E42C-402E-A03F-83805EE3CF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7B4B29-1D3C-479F-A13E-B34F70F55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F1A3D-18F3-4D31-8D25-769940C707B5}" type="datetimeFigureOut">
              <a:rPr lang="en-BM" smtClean="0"/>
              <a:t>25 Nov 2019</a:t>
            </a:fld>
            <a:endParaRPr lang="en-BM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E79EF9-DAD8-4249-9E1E-29A7450E1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FB29DE-6BC4-4CF6-886F-72541DD02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34F2-97EB-410E-8E02-A6058122B5B0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2334936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6B544-5D5B-42F4-BA61-25F8433D3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290F76-3ED6-4624-A2D3-878D94E686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AB2253-FE4A-41A1-99F9-F7AACD1121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E27610-7DE0-46B3-B1A3-569A87BF3D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E346FC-62D4-4596-B050-79AF83F1AC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6282FB-29CB-4F66-A56F-542B9957D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F1A3D-18F3-4D31-8D25-769940C707B5}" type="datetimeFigureOut">
              <a:rPr lang="en-BM" smtClean="0"/>
              <a:t>25 Nov 2019</a:t>
            </a:fld>
            <a:endParaRPr lang="en-BM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D7F7F2-0E76-4453-AEF2-372764233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920451-947F-4C4C-9521-53C01F28F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34F2-97EB-410E-8E02-A6058122B5B0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1870485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B2B9C-D686-406B-A0C3-D11F3FD11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A13116-D55E-41AF-8DB4-775478E9F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F1A3D-18F3-4D31-8D25-769940C707B5}" type="datetimeFigureOut">
              <a:rPr lang="en-BM" smtClean="0"/>
              <a:t>25 Nov 2019</a:t>
            </a:fld>
            <a:endParaRPr lang="en-BM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989129-A849-4AAE-891B-A4A8C4EB5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28510C-80DC-4201-B24F-4635ECD28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34F2-97EB-410E-8E02-A6058122B5B0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277846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05ED75-48ED-495A-BEC2-A982CC9FC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F1A3D-18F3-4D31-8D25-769940C707B5}" type="datetimeFigureOut">
              <a:rPr lang="en-BM" smtClean="0"/>
              <a:t>25 Nov 2019</a:t>
            </a:fld>
            <a:endParaRPr lang="en-BM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810858-008F-4C12-9BA2-5359D1AFD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363E01-C917-4B66-97B9-18E864AA1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34F2-97EB-410E-8E02-A6058122B5B0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3644877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DB714-F522-40FA-BD50-6AB71A3AB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612EF-A3EC-48EE-97BE-6EDEBC62F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2830EE-5492-4CED-B96B-D9A6DA7AFC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53D007-FCAE-4EDF-AEC8-0371E9E33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F1A3D-18F3-4D31-8D25-769940C707B5}" type="datetimeFigureOut">
              <a:rPr lang="en-BM" smtClean="0"/>
              <a:t>25 Nov 2019</a:t>
            </a:fld>
            <a:endParaRPr lang="en-BM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71AA23-BE29-47A3-A034-AB0A82C9E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00A758-485A-4DCB-B57B-2AFB96C4A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34F2-97EB-410E-8E02-A6058122B5B0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4182518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CD35F-C3C1-40AB-A698-9AA7D60E5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A1ED1A-FAFF-46E3-A8DC-1E76220F2D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M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85996F-B1B1-4113-8E30-A52C2B78D6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1EE693-87DC-4551-8BC9-B4710C118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F1A3D-18F3-4D31-8D25-769940C707B5}" type="datetimeFigureOut">
              <a:rPr lang="en-BM" smtClean="0"/>
              <a:t>25 Nov 2019</a:t>
            </a:fld>
            <a:endParaRPr lang="en-BM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85D47F-877C-4939-BB8C-F91E3002F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9414D-8DAD-4F85-83CB-877795D22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34F2-97EB-410E-8E02-A6058122B5B0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1088691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60A93A-CF2A-4E3B-8F74-4FC4C185F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8A3E9E-FEFA-4CEE-AD27-D2F4E6C602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8AFC39-2790-4FF7-AC77-038359DA42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F1A3D-18F3-4D31-8D25-769940C707B5}" type="datetimeFigureOut">
              <a:rPr lang="en-BM" smtClean="0"/>
              <a:t>25 Nov 2019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99F1DF-7154-4754-B8DA-46D97646FF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4754D-5361-4848-9314-1E90E4FB90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634F2-97EB-410E-8E02-A6058122B5B0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3670980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M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ideoseries?list=PLRA00iWmFaKbowy_OpNTxCoHjkmU0RZ2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PA-KpldDVc?feature=oembed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DC16B-7B1D-4A63-BE5F-6739850626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El Nino</a:t>
            </a:r>
            <a:endParaRPr lang="en-BM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0349BA-C7C2-48F5-94AD-A9223A03E6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PW</a:t>
            </a:r>
            <a:endParaRPr lang="en-BM" dirty="0"/>
          </a:p>
        </p:txBody>
      </p:sp>
    </p:spTree>
    <p:extLst>
      <p:ext uri="{BB962C8B-B14F-4D97-AF65-F5344CB8AC3E}">
        <p14:creationId xmlns:p14="http://schemas.microsoft.com/office/powerpoint/2010/main" val="852475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AD9E8C07-782C-4A23-9159-74365D19A3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49" y="250031"/>
            <a:ext cx="8810625" cy="6607969"/>
          </a:xfrm>
        </p:spPr>
      </p:pic>
    </p:spTree>
    <p:extLst>
      <p:ext uri="{BB962C8B-B14F-4D97-AF65-F5344CB8AC3E}">
        <p14:creationId xmlns:p14="http://schemas.microsoft.com/office/powerpoint/2010/main" val="368865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Evolution of the 2009-2010 El Nino">
            <a:hlinkClick r:id="" action="ppaction://media"/>
            <a:extLst>
              <a:ext uri="{FF2B5EF4-FFF2-40B4-BE49-F238E27FC236}">
                <a16:creationId xmlns:a16="http://schemas.microsoft.com/office/drawing/2014/main" id="{15825C83-1F12-4495-8066-9BE2F9BDBE7E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75547" y="540993"/>
            <a:ext cx="10268703" cy="577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34123-FE3C-411E-A876-38CF4A07C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M"/>
          </a:p>
        </p:txBody>
      </p:sp>
      <p:pic>
        <p:nvPicPr>
          <p:cNvPr id="4" name="Online Media 3" title="El Nino - What is it?">
            <a:hlinkClick r:id="" action="ppaction://media"/>
            <a:extLst>
              <a:ext uri="{FF2B5EF4-FFF2-40B4-BE49-F238E27FC236}">
                <a16:creationId xmlns:a16="http://schemas.microsoft.com/office/drawing/2014/main" id="{81BACE3D-6325-4AE4-A4BE-FD6FAB533A3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38200" y="365125"/>
            <a:ext cx="10515600" cy="591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76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close up of a logo&#10;&#10;Description automatically generated">
            <a:extLst>
              <a:ext uri="{FF2B5EF4-FFF2-40B4-BE49-F238E27FC236}">
                <a16:creationId xmlns:a16="http://schemas.microsoft.com/office/drawing/2014/main" id="{7A0F7FF7-F931-4F2B-95A8-C8FD746502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040" y="476250"/>
            <a:ext cx="8042060" cy="6196472"/>
          </a:xfrm>
        </p:spPr>
      </p:pic>
    </p:spTree>
    <p:extLst>
      <p:ext uri="{BB962C8B-B14F-4D97-AF65-F5344CB8AC3E}">
        <p14:creationId xmlns:p14="http://schemas.microsoft.com/office/powerpoint/2010/main" val="2283671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able&#10;&#10;Description automatically generated">
            <a:extLst>
              <a:ext uri="{FF2B5EF4-FFF2-40B4-BE49-F238E27FC236}">
                <a16:creationId xmlns:a16="http://schemas.microsoft.com/office/drawing/2014/main" id="{2E745EBD-FC77-483E-A21D-57DE7FFB71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50" y="278544"/>
            <a:ext cx="8075475" cy="6214331"/>
          </a:xfrm>
        </p:spPr>
      </p:pic>
    </p:spTree>
    <p:extLst>
      <p:ext uri="{BB962C8B-B14F-4D97-AF65-F5344CB8AC3E}">
        <p14:creationId xmlns:p14="http://schemas.microsoft.com/office/powerpoint/2010/main" val="90909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A8650EE-66D1-465D-BC50-7C5A70A0F9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249210"/>
            <a:ext cx="6438900" cy="6405071"/>
          </a:xfrm>
        </p:spPr>
      </p:pic>
    </p:spTree>
    <p:extLst>
      <p:ext uri="{BB962C8B-B14F-4D97-AF65-F5344CB8AC3E}">
        <p14:creationId xmlns:p14="http://schemas.microsoft.com/office/powerpoint/2010/main" val="508779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BE8FA-A05E-49F2-A145-AFCB5BEC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2874" y="365125"/>
            <a:ext cx="3590925" cy="3521075"/>
          </a:xfrm>
        </p:spPr>
        <p:txBody>
          <a:bodyPr/>
          <a:lstStyle/>
          <a:p>
            <a:r>
              <a:rPr lang="en-US" dirty="0"/>
              <a:t>Monday 25 Nov 2019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Which phase are we in?</a:t>
            </a:r>
            <a:endParaRPr lang="en-BM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0D9B48-7E64-4674-9001-FF4C5DDC64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00" t="13889" r="27343" b="12639"/>
          <a:stretch/>
        </p:blipFill>
        <p:spPr>
          <a:xfrm>
            <a:off x="590549" y="247650"/>
            <a:ext cx="6823705" cy="624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412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CAB1AE23-6625-4E9B-BD15-07E4DDA899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" y="170093"/>
            <a:ext cx="5876915" cy="6517814"/>
          </a:xfrm>
        </p:spPr>
      </p:pic>
      <p:pic>
        <p:nvPicPr>
          <p:cNvPr id="9" name="Picture 8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8D3C5517-59D7-4C05-980D-DF71EB0362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58170"/>
            <a:ext cx="5771958" cy="334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451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4055D-C85E-42B3-BAF8-2D95C9ACF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912" y="4870450"/>
            <a:ext cx="10515600" cy="1325563"/>
          </a:xfrm>
        </p:spPr>
        <p:txBody>
          <a:bodyPr/>
          <a:lstStyle/>
          <a:p>
            <a:r>
              <a:rPr lang="en-US" b="1" dirty="0"/>
              <a:t>La Nina</a:t>
            </a:r>
            <a:endParaRPr lang="en-BM" b="1" dirty="0"/>
          </a:p>
        </p:txBody>
      </p:sp>
      <p:pic>
        <p:nvPicPr>
          <p:cNvPr id="9" name="Content Placeholder 8" descr="A close up of a map&#10;&#10;Description automatically generated">
            <a:extLst>
              <a:ext uri="{FF2B5EF4-FFF2-40B4-BE49-F238E27FC236}">
                <a16:creationId xmlns:a16="http://schemas.microsoft.com/office/drawing/2014/main" id="{C6B1B33A-E5C0-4F70-9304-EB2F3395AB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12" y="139700"/>
            <a:ext cx="8702676" cy="4351338"/>
          </a:xfrm>
        </p:spPr>
      </p:pic>
      <p:pic>
        <p:nvPicPr>
          <p:cNvPr id="11" name="Picture 10" descr="A close up of a map&#10;&#10;Description automatically generated">
            <a:extLst>
              <a:ext uri="{FF2B5EF4-FFF2-40B4-BE49-F238E27FC236}">
                <a16:creationId xmlns:a16="http://schemas.microsoft.com/office/drawing/2014/main" id="{6B523C68-CEBF-4DE2-A5BB-9F9B8B7B08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75" y="1584325"/>
            <a:ext cx="4629150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929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8015C0AB-1B1B-4DCB-B50F-EFE02D79B6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68" y="284306"/>
            <a:ext cx="5038725" cy="64484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3E5456-105D-419E-96CA-127978610339}"/>
              </a:ext>
            </a:extLst>
          </p:cNvPr>
          <p:cNvSpPr txBox="1"/>
          <p:nvPr/>
        </p:nvSpPr>
        <p:spPr>
          <a:xfrm>
            <a:off x="5979459" y="591671"/>
            <a:ext cx="54953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us:  El Nino tends to suppress Atlantic hurricanes, while La Nina tends to increase them.</a:t>
            </a:r>
          </a:p>
          <a:p>
            <a:endParaRPr lang="en-US" dirty="0"/>
          </a:p>
          <a:p>
            <a:r>
              <a:rPr lang="en-US" dirty="0"/>
              <a:t>This is due to the intensification or reduction in upper level wind sheer, that can disrupt the convection cell that powers the hurricane. </a:t>
            </a:r>
            <a:endParaRPr lang="en-BM" dirty="0"/>
          </a:p>
        </p:txBody>
      </p:sp>
      <p:pic>
        <p:nvPicPr>
          <p:cNvPr id="7" name="Picture 6" descr="A picture containing text, sitting, black, table&#10;&#10;Description automatically generated">
            <a:extLst>
              <a:ext uri="{FF2B5EF4-FFF2-40B4-BE49-F238E27FC236}">
                <a16:creationId xmlns:a16="http://schemas.microsoft.com/office/drawing/2014/main" id="{07126A5E-24D4-4F7F-9F52-8368EF99C8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915" y="2379814"/>
            <a:ext cx="6208189" cy="413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836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63547-D63F-47B3-B2B2-5CF148C0B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ENSO index</a:t>
            </a:r>
            <a:endParaRPr lang="en-BM" dirty="0"/>
          </a:p>
        </p:txBody>
      </p:sp>
      <p:pic>
        <p:nvPicPr>
          <p:cNvPr id="9" name="Content Placeholder 8" descr="A close up of a horse&#10;&#10;Description automatically generated">
            <a:extLst>
              <a:ext uri="{FF2B5EF4-FFF2-40B4-BE49-F238E27FC236}">
                <a16:creationId xmlns:a16="http://schemas.microsoft.com/office/drawing/2014/main" id="{80C00324-F611-4A42-AF5E-8E7E3F0473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48" y="1576387"/>
            <a:ext cx="10515600" cy="4831193"/>
          </a:xfrm>
        </p:spPr>
      </p:pic>
    </p:spTree>
    <p:extLst>
      <p:ext uri="{BB962C8B-B14F-4D97-AF65-F5344CB8AC3E}">
        <p14:creationId xmlns:p14="http://schemas.microsoft.com/office/powerpoint/2010/main" val="39122396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63</Words>
  <Application>Microsoft Office PowerPoint</Application>
  <PresentationFormat>Widescreen</PresentationFormat>
  <Paragraphs>8</Paragraphs>
  <Slides>12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El Nino</vt:lpstr>
      <vt:lpstr>PowerPoint Presentation</vt:lpstr>
      <vt:lpstr>PowerPoint Presentation</vt:lpstr>
      <vt:lpstr>PowerPoint Presentation</vt:lpstr>
      <vt:lpstr>Monday 25 Nov 2019  Which phase are we in?</vt:lpstr>
      <vt:lpstr>PowerPoint Presentation</vt:lpstr>
      <vt:lpstr>La Nina</vt:lpstr>
      <vt:lpstr>PowerPoint Presentation</vt:lpstr>
      <vt:lpstr>ENSO index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Nino</dc:title>
  <dc:creator>Wright, Paul</dc:creator>
  <cp:lastModifiedBy>Wright, Paul</cp:lastModifiedBy>
  <cp:revision>5</cp:revision>
  <dcterms:created xsi:type="dcterms:W3CDTF">2019-11-25T11:57:57Z</dcterms:created>
  <dcterms:modified xsi:type="dcterms:W3CDTF">2019-11-25T12:26:40Z</dcterms:modified>
</cp:coreProperties>
</file>