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85" r:id="rId2"/>
    <p:sldId id="386" r:id="rId3"/>
    <p:sldId id="387" r:id="rId4"/>
    <p:sldId id="392" r:id="rId5"/>
    <p:sldId id="388" r:id="rId6"/>
    <p:sldId id="391" r:id="rId7"/>
    <p:sldId id="389" r:id="rId8"/>
    <p:sldId id="390" r:id="rId9"/>
  </p:sldIdLst>
  <p:sldSz cx="12192000" cy="6858000"/>
  <p:notesSz cx="7023100" cy="9309100"/>
  <p:defaultTextStyle>
    <a:defPPr>
      <a:defRPr lang="en-BM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BM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9367B281-AD42-4FF4-B854-51078A8105DB}" type="datetimeFigureOut">
              <a:rPr lang="en-BM" smtClean="0"/>
              <a:t>2 Apr 2021</a:t>
            </a:fld>
            <a:endParaRPr lang="en-BM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BM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9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B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CB12851D-936A-4DC7-8D79-4153DC17C5FC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110801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DE4E7-8630-4FC8-BEA4-996C3C013A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M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AC6C8F-2FA9-408D-88FF-ACE798330C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E33E7-7AED-4B01-97D2-0FBE46D38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72F4-B344-4439-87F9-A363F575E110}" type="datetimeFigureOut">
              <a:rPr lang="en-BM" smtClean="0"/>
              <a:t>2 Apr 2021</a:t>
            </a:fld>
            <a:endParaRPr lang="en-B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ADD1F-0DB9-474D-9A7A-8E9DF3B63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E35AC-F122-43C5-B313-4623D5484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EF10-1BFB-49A5-BDBC-DE381D00909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42665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82544-C1E2-422D-9D83-FE2E92FFE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M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80AEB5-CFF8-4FF8-96BF-8A45C909B2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1AF12-5A4D-4E9E-AA38-273A8EFC9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72F4-B344-4439-87F9-A363F575E110}" type="datetimeFigureOut">
              <a:rPr lang="en-BM" smtClean="0"/>
              <a:t>2 Apr 2021</a:t>
            </a:fld>
            <a:endParaRPr lang="en-B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9862B-C636-4B7B-8AAE-AA64354BE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F15BF-7A54-4C49-A88D-0FF9A72CD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EF10-1BFB-49A5-BDBC-DE381D00909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2445972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D769BC-6BF1-4315-A102-ABED626915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M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7FB8F-B6D7-4354-B6A4-A0D85AF94F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4CD5D-8C3F-4A8D-AE25-315A28085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72F4-B344-4439-87F9-A363F575E110}" type="datetimeFigureOut">
              <a:rPr lang="en-BM" smtClean="0"/>
              <a:t>2 Apr 2021</a:t>
            </a:fld>
            <a:endParaRPr lang="en-B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7F36F-9D76-4D19-8222-D4AAF3457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80801-F60A-44B8-B8BD-C7368BD76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EF10-1BFB-49A5-BDBC-DE381D00909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3553135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B5AFE-C79D-4AAF-B7C2-63B9EF428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B59C3-A58A-4A04-A528-1095971B3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F3D75-4299-42FD-8ED7-4F5A1A021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72F4-B344-4439-87F9-A363F575E110}" type="datetimeFigureOut">
              <a:rPr lang="en-BM" smtClean="0"/>
              <a:t>2 Apr 2021</a:t>
            </a:fld>
            <a:endParaRPr lang="en-B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1ECE3-6A6C-4B2C-B527-45011ACEE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8635B-C24E-42A9-B7D9-C59D2B2AF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EF10-1BFB-49A5-BDBC-DE381D00909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28521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43720-4215-474F-83B8-3D02DD246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CDA75-025E-48A8-B51D-AB43D9300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94622-854C-480A-9162-57288FDE6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72F4-B344-4439-87F9-A363F575E110}" type="datetimeFigureOut">
              <a:rPr lang="en-BM" smtClean="0"/>
              <a:t>2 Apr 2021</a:t>
            </a:fld>
            <a:endParaRPr lang="en-B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628FF-F0C1-477D-A3D5-4C967BED8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233BF-63A3-4BF2-A40C-75625B57A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EF10-1BFB-49A5-BDBC-DE381D00909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3189684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72529-77ED-4784-A2D0-B03669FB8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86C5F-69EC-493B-B931-E1C6D48D01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M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408AA5-E7B5-49C1-8B7B-B6F1E830F0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M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310477-D088-4702-965D-EA377D1B1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72F4-B344-4439-87F9-A363F575E110}" type="datetimeFigureOut">
              <a:rPr lang="en-BM" smtClean="0"/>
              <a:t>2 Apr 2021</a:t>
            </a:fld>
            <a:endParaRPr lang="en-BM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026AC5-5577-4DE6-9D75-EF0DFD694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M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87B7A7-97B6-4BF4-8925-A39CA59D9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EF10-1BFB-49A5-BDBC-DE381D00909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164464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17F6F-CA6F-41B0-9698-2D82FE98D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B635E7-750A-424D-B4E2-4F3CAD079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709221-BE15-4628-8464-43B001C332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M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597CC2-6711-4625-A8B2-EE3D6BE21B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3482BA-14E3-44B9-884C-F630E24B8C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M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5CF380-2E89-4B43-ABF7-A2E831B7A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72F4-B344-4439-87F9-A363F575E110}" type="datetimeFigureOut">
              <a:rPr lang="en-BM" smtClean="0"/>
              <a:t>2 Apr 2021</a:t>
            </a:fld>
            <a:endParaRPr lang="en-BM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09A4A2-5588-42E5-A270-2565A45CF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M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FD8751-C25A-4EBE-A473-B7885F180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EF10-1BFB-49A5-BDBC-DE381D00909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1038402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3D528-7BEF-46B3-97F0-84CEF0EE2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M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93C467-20C8-4AE0-AC62-5FABD95E9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72F4-B344-4439-87F9-A363F575E110}" type="datetimeFigureOut">
              <a:rPr lang="en-BM" smtClean="0"/>
              <a:t>2 Apr 2021</a:t>
            </a:fld>
            <a:endParaRPr lang="en-BM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BE5091-CD6B-4CB1-B7ED-CDD02375E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M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6671E9-1284-4399-AA37-2CC6627A3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EF10-1BFB-49A5-BDBC-DE381D00909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62291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9829B1-6052-496B-AEF5-29033F343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72F4-B344-4439-87F9-A363F575E110}" type="datetimeFigureOut">
              <a:rPr lang="en-BM" smtClean="0"/>
              <a:t>2 Apr 2021</a:t>
            </a:fld>
            <a:endParaRPr lang="en-BM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3757CD-BB6F-4CC1-A0B1-9B77FEAA5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M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167247-F385-46E7-AF34-76AF569F7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EF10-1BFB-49A5-BDBC-DE381D00909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2768704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ABE2C-C64F-4665-86BC-A63D8DBEF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3E9EA-312C-413C-BB2F-F6899A7B2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M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B7C9EA-A7DC-4D25-A93C-2FD20D415B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82BFF7-2E8D-43D5-9989-B203BEDCA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72F4-B344-4439-87F9-A363F575E110}" type="datetimeFigureOut">
              <a:rPr lang="en-BM" smtClean="0"/>
              <a:t>2 Apr 2021</a:t>
            </a:fld>
            <a:endParaRPr lang="en-BM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9FA758-42F7-4985-BE45-55678CB1D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M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2B1D02-0CC3-431E-BC4B-ECE5594D7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EF10-1BFB-49A5-BDBC-DE381D00909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832510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65B3D-3230-4F07-B63F-FDDD6A5E4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M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5EFC03-1467-422C-945F-CFF63D7322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M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533225-F784-449C-89C1-8B2302CF34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8E45FD-54B0-4E6E-820D-D4F10AC2D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72F4-B344-4439-87F9-A363F575E110}" type="datetimeFigureOut">
              <a:rPr lang="en-BM" smtClean="0"/>
              <a:t>2 Apr 2021</a:t>
            </a:fld>
            <a:endParaRPr lang="en-BM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240A6-F3A6-437F-937E-22B162DF1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M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9A2054-71A4-4A42-8D23-AE430BF65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EF10-1BFB-49A5-BDBC-DE381D00909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1658880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8FCA04-923C-4149-8A9E-FD31D39D1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D24FD7-0C75-4A2B-B4A5-56B9A6F7F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E9B6D-D03C-4BF9-9647-7749BBFDD8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672F4-B344-4439-87F9-A363F575E110}" type="datetimeFigureOut">
              <a:rPr lang="en-BM" smtClean="0"/>
              <a:t>2 Apr 2021</a:t>
            </a:fld>
            <a:endParaRPr lang="en-B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96416-CCB0-4897-87F5-AFCA876179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18047-FD56-4CB3-949E-3351DDDA0F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FEF10-1BFB-49A5-BDBC-DE381D00909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2911043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M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phet.colorado.edu/sims/html/resistance-in-a-wire/latest/resistance-in-a-wire_en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5" name="Rectangle 114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picture containing text, indoor, floor&#10;&#10;Description automatically generated">
            <a:extLst>
              <a:ext uri="{FF2B5EF4-FFF2-40B4-BE49-F238E27FC236}">
                <a16:creationId xmlns:a16="http://schemas.microsoft.com/office/drawing/2014/main" id="{369F3E43-CF24-4A16-B6FF-EB345539D5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54" r="9089" b="702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7" name="Rectangle 116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AB7D75A-C470-4C87-9E04-F0E4584097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800" dirty="0"/>
              <a:t>Principles of Physics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767B42-1901-45ED-BD00-F3C508568A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2000" dirty="0"/>
              <a:t>3.3 – Resistivity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EC7E4F-4C17-401E-96BE-9B1942117BE2}"/>
              </a:ext>
            </a:extLst>
          </p:cNvPr>
          <p:cNvSpPr txBox="1"/>
          <p:nvPr/>
        </p:nvSpPr>
        <p:spPr>
          <a:xfrm>
            <a:off x="354066" y="543357"/>
            <a:ext cx="25755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   BERMUDA COLLEGE</a:t>
            </a:r>
            <a:endParaRPr lang="en-BM" dirty="0"/>
          </a:p>
        </p:txBody>
      </p:sp>
    </p:spTree>
    <p:extLst>
      <p:ext uri="{BB962C8B-B14F-4D97-AF65-F5344CB8AC3E}">
        <p14:creationId xmlns:p14="http://schemas.microsoft.com/office/powerpoint/2010/main" val="10846354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5804"/>
    </mc:Choice>
    <mc:Fallback xmlns="">
      <p:transition spd="slow" advTm="580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E7ED8-EB3F-4095-9EF7-651FCE4D2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Boatyard problems…</a:t>
            </a:r>
            <a:endParaRPr lang="en-B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6DA75-1A70-49BB-900A-13C8733D0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problem in a boatyard is that the boat can be located a long way from the nearest outlet.  Adding  lengths of extension cords together results in a slower sander.  Why?</a:t>
            </a:r>
            <a:endParaRPr lang="en-BM" dirty="0"/>
          </a:p>
        </p:txBody>
      </p:sp>
    </p:spTree>
    <p:extLst>
      <p:ext uri="{BB962C8B-B14F-4D97-AF65-F5344CB8AC3E}">
        <p14:creationId xmlns:p14="http://schemas.microsoft.com/office/powerpoint/2010/main" val="4292520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3A6A7-3B50-4652-B81C-1E88E226B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Factors that affect the resistance of a wire</a:t>
            </a:r>
            <a:endParaRPr lang="en-BM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0E28A90-358D-46FE-A2CC-2136CC595D6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61954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This will be your lab work on Friday.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BM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0E28A90-358D-46FE-A2CC-2136CC595D6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61954"/>
                <a:ext cx="10515600" cy="4351338"/>
              </a:xfrm>
              <a:blipFill>
                <a:blip r:embed="rId2"/>
                <a:stretch>
                  <a:fillRect l="-1217" t="-2384"/>
                </a:stretch>
              </a:blipFill>
            </p:spPr>
            <p:txBody>
              <a:bodyPr/>
              <a:lstStyle/>
              <a:p>
                <a:r>
                  <a:rPr lang="en-BM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B09782A0-E036-42D6-92AF-3609AA65A5EA}"/>
              </a:ext>
            </a:extLst>
          </p:cNvPr>
          <p:cNvSpPr txBox="1"/>
          <p:nvPr/>
        </p:nvSpPr>
        <p:spPr>
          <a:xfrm>
            <a:off x="6545873" y="2048988"/>
            <a:ext cx="2677258" cy="7150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Resistivity – a property of the material</a:t>
            </a:r>
            <a:endParaRPr lang="en-BM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A8A730-D5BF-436E-9DAD-9A0C7A3EE2CF}"/>
              </a:ext>
            </a:extLst>
          </p:cNvPr>
          <p:cNvSpPr txBox="1"/>
          <p:nvPr/>
        </p:nvSpPr>
        <p:spPr>
          <a:xfrm>
            <a:off x="3323491" y="3429000"/>
            <a:ext cx="1541585" cy="40862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Resistance</a:t>
            </a:r>
            <a:endParaRPr lang="en-BM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55D94-8F3B-400C-99A2-659FDC85CDD6}"/>
              </a:ext>
            </a:extLst>
          </p:cNvPr>
          <p:cNvSpPr txBox="1"/>
          <p:nvPr/>
        </p:nvSpPr>
        <p:spPr>
          <a:xfrm>
            <a:off x="8222273" y="2918065"/>
            <a:ext cx="2677258" cy="40862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Length of the wire</a:t>
            </a:r>
            <a:endParaRPr lang="en-BM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E4D1BF-2C52-4B75-A901-56FEFEDC7E6A}"/>
              </a:ext>
            </a:extLst>
          </p:cNvPr>
          <p:cNvSpPr txBox="1"/>
          <p:nvPr/>
        </p:nvSpPr>
        <p:spPr>
          <a:xfrm>
            <a:off x="7211890" y="4317287"/>
            <a:ext cx="2677258" cy="7150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Cross-sectional area of the wire</a:t>
            </a:r>
            <a:endParaRPr lang="en-BM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5CCB6FD-22C0-4F84-B709-E4F9B34E1F50}"/>
              </a:ext>
            </a:extLst>
          </p:cNvPr>
          <p:cNvCxnSpPr/>
          <p:nvPr/>
        </p:nvCxnSpPr>
        <p:spPr>
          <a:xfrm flipH="1">
            <a:off x="6453554" y="2764077"/>
            <a:ext cx="246184" cy="2861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B213344-BAB0-40B6-8E5F-22A18FB7D574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6745165" y="3122377"/>
            <a:ext cx="1477108" cy="1412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0367FBC-1714-4865-B88A-747F3926C7EF}"/>
              </a:ext>
            </a:extLst>
          </p:cNvPr>
          <p:cNvCxnSpPr>
            <a:cxnSpLocks/>
          </p:cNvCxnSpPr>
          <p:nvPr/>
        </p:nvCxnSpPr>
        <p:spPr>
          <a:xfrm flipH="1" flipV="1">
            <a:off x="6699738" y="4050914"/>
            <a:ext cx="512152" cy="6239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0ED6EC7-D15F-423E-A992-02F7E60CBFA2}"/>
              </a:ext>
            </a:extLst>
          </p:cNvPr>
          <p:cNvSpPr txBox="1"/>
          <p:nvPr/>
        </p:nvSpPr>
        <p:spPr>
          <a:xfrm>
            <a:off x="713914" y="4949786"/>
            <a:ext cx="416126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Question: what are the units of resistivity?</a:t>
            </a:r>
            <a:endParaRPr lang="en-BM" dirty="0"/>
          </a:p>
        </p:txBody>
      </p:sp>
    </p:spTree>
    <p:extLst>
      <p:ext uri="{BB962C8B-B14F-4D97-AF65-F5344CB8AC3E}">
        <p14:creationId xmlns:p14="http://schemas.microsoft.com/office/powerpoint/2010/main" val="1208526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Diagram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73B33C18-8D73-403E-9CD2-2314E3B92D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770890"/>
            <a:ext cx="10905066" cy="531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203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625E3-8BF1-4F61-BD21-8411B3608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Resistivity and Conductivity</a:t>
            </a:r>
            <a:endParaRPr lang="en-BM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95037F-85CD-4C11-9956-2C57202D255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Chemists, Oceanographers and Biologists often talk about the conductivity of a solution, which is a measure of how easily a current can pass through it.  It is the reciprocal of the resistivity.  The higher the concentration of ions, the greater the conductivity.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BM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</m:oMath>
                  </m:oMathPara>
                </a14:m>
                <a:endParaRPr lang="en-BM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95037F-85CD-4C11-9956-2C57202D255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r="-1507"/>
                </a:stretch>
              </a:blipFill>
            </p:spPr>
            <p:txBody>
              <a:bodyPr/>
              <a:lstStyle/>
              <a:p>
                <a:r>
                  <a:rPr lang="en-BM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7988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resisitivity table">
            <a:extLst>
              <a:ext uri="{FF2B5EF4-FFF2-40B4-BE49-F238E27FC236}">
                <a16:creationId xmlns:a16="http://schemas.microsoft.com/office/drawing/2014/main" id="{EDBE7C5B-DC56-4A00-88A5-182810EA0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831" y="172616"/>
            <a:ext cx="8128898" cy="6512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6654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48C14-5466-431B-A60D-3547D7F7F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en-BM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BA012D7-B508-4A1A-A81F-101A2A60BE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Eighteen-gauge wire (SWG 18) has a diameter of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1.024</m:t>
                    </m:r>
                    <m:r>
                      <m:rPr>
                        <m:nor/>
                      </m:rPr>
                      <a:rPr lang="en-US" sz="2000" b="0" i="0" smtClean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 sz="2000" b="0" i="0" smtClean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mm</m:t>
                    </m:r>
                  </m:oMath>
                </a14:m>
                <a:r>
                  <a:rPr lang="en-US" sz="20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  Calculate the resistance of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15 </m:t>
                    </m:r>
                    <m:r>
                      <m:rPr>
                        <m:nor/>
                      </m:rPr>
                      <a:rPr lang="en-US" sz="2000" b="0" i="0" smtClean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m</m:t>
                    </m:r>
                  </m:oMath>
                </a14:m>
                <a:r>
                  <a:rPr lang="en-US" sz="20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of wire.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𝐶𝑢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=1.7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−8</m:t>
                        </m:r>
                      </m:sup>
                    </m:sSup>
                    <m:r>
                      <m:rPr>
                        <m:nor/>
                      </m:rPr>
                      <a:rPr lang="el-GR" sz="2000" b="0" smtClean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Ω</m:t>
                    </m:r>
                    <m:r>
                      <m:rPr>
                        <m:nor/>
                      </m:rPr>
                      <a:rPr lang="en-US" sz="2000" b="0" i="0" smtClean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m</m:t>
                    </m:r>
                  </m:oMath>
                </a14:m>
                <a:endParaRPr lang="en-BM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BA012D7-B508-4A1A-A81F-101A2A60BE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8" r="-638"/>
                </a:stretch>
              </a:blipFill>
            </p:spPr>
            <p:txBody>
              <a:bodyPr/>
              <a:lstStyle/>
              <a:p>
                <a:r>
                  <a:rPr lang="en-BM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7472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picture containing light&#10;&#10;Description automatically generated">
            <a:extLst>
              <a:ext uri="{FF2B5EF4-FFF2-40B4-BE49-F238E27FC236}">
                <a16:creationId xmlns:a16="http://schemas.microsoft.com/office/drawing/2014/main" id="{A8FA63BE-229E-4E95-BAA6-3D9FA92374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74" t="3942" r="5515" b="5149"/>
          <a:stretch/>
        </p:blipFill>
        <p:spPr>
          <a:xfrm>
            <a:off x="3522468" y="0"/>
            <a:ext cx="8669532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DD3981AC-7B61-4947-BCF3-F7AA7FA38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00F23D-FDD4-4665-930F-221B184D3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/>
          </a:bodyPr>
          <a:lstStyle/>
          <a:p>
            <a:r>
              <a:rPr lang="en-US" sz="2800" dirty="0"/>
              <a:t>How thin is the filament?</a:t>
            </a:r>
            <a:endParaRPr lang="en-BM" sz="28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18">
                <a:extLst>
                  <a:ext uri="{FF2B5EF4-FFF2-40B4-BE49-F238E27FC236}">
                    <a16:creationId xmlns:a16="http://schemas.microsoft.com/office/drawing/2014/main" id="{CED182ED-0CE0-4CC1-8BAD-454699560A3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71094" y="2718054"/>
                <a:ext cx="3438906" cy="3207258"/>
              </a:xfrm>
            </p:spPr>
            <p:txBody>
              <a:bodyPr anchor="t">
                <a:norm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700" dirty="0"/>
                  <a:t>The filament in a bulb is made from tungsten wire.  It is 2.0 cm long and has a resistance of 0.05 </a:t>
                </a:r>
                <a:r>
                  <a:rPr lang="el-GR" sz="1700" dirty="0"/>
                  <a:t>Ω</a:t>
                </a:r>
                <a:endParaRPr lang="en-US" sz="170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7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7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sz="17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sub>
                      </m:sSub>
                      <m:r>
                        <a:rPr lang="en-US" sz="1700" b="0" i="1" smtClean="0">
                          <a:latin typeface="Cambria Math" panose="02040503050406030204" pitchFamily="18" charset="0"/>
                        </a:rPr>
                        <m:t>=5.6 </m:t>
                      </m:r>
                      <m:r>
                        <a:rPr lang="en-US" sz="1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1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−8</m:t>
                          </m:r>
                        </m:sup>
                      </m:sSup>
                      <m:r>
                        <m:rPr>
                          <m:nor/>
                        </m:rPr>
                        <a:rPr lang="el-GR" sz="1700" b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  <m:r>
                        <m:rPr>
                          <m:nor/>
                        </m:rPr>
                        <a:rPr lang="en-US" sz="17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</m:t>
                      </m:r>
                    </m:oMath>
                  </m:oMathPara>
                </a14:m>
                <a:endParaRPr lang="en-US" sz="1700" dirty="0"/>
              </a:p>
            </p:txBody>
          </p:sp>
        </mc:Choice>
        <mc:Fallback xmlns="">
          <p:sp>
            <p:nvSpPr>
              <p:cNvPr id="19" name="Content Placeholder 18">
                <a:extLst>
                  <a:ext uri="{FF2B5EF4-FFF2-40B4-BE49-F238E27FC236}">
                    <a16:creationId xmlns:a16="http://schemas.microsoft.com/office/drawing/2014/main" id="{CED182ED-0CE0-4CC1-8BAD-454699560A3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1094" y="2718054"/>
                <a:ext cx="3438906" cy="3207258"/>
              </a:xfrm>
              <a:blipFill>
                <a:blip r:embed="rId3"/>
                <a:stretch>
                  <a:fillRect l="-1241"/>
                </a:stretch>
              </a:blipFill>
            </p:spPr>
            <p:txBody>
              <a:bodyPr/>
              <a:lstStyle/>
              <a:p>
                <a:r>
                  <a:rPr lang="en-BM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18639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2612</TotalTime>
  <Words>213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Open Sans</vt:lpstr>
      <vt:lpstr>Office Theme</vt:lpstr>
      <vt:lpstr>Principles of Physics II</vt:lpstr>
      <vt:lpstr>Boatyard problems…</vt:lpstr>
      <vt:lpstr>Factors that affect the resistance of a wire</vt:lpstr>
      <vt:lpstr>PowerPoint Presentation</vt:lpstr>
      <vt:lpstr>Resistivity and Conductivity</vt:lpstr>
      <vt:lpstr>PowerPoint Presentation</vt:lpstr>
      <vt:lpstr>EXAMPLE</vt:lpstr>
      <vt:lpstr>How thin is the filament?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Physics II</dc:title>
  <dc:creator>Wright, Paul</dc:creator>
  <cp:lastModifiedBy>Wright, Paul</cp:lastModifiedBy>
  <cp:revision>63</cp:revision>
  <cp:lastPrinted>2021-02-15T17:43:33Z</cp:lastPrinted>
  <dcterms:created xsi:type="dcterms:W3CDTF">2021-01-31T17:45:50Z</dcterms:created>
  <dcterms:modified xsi:type="dcterms:W3CDTF">2021-04-02T13:17:37Z</dcterms:modified>
</cp:coreProperties>
</file>