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57" r:id="rId4"/>
    <p:sldId id="273" r:id="rId5"/>
    <p:sldId id="270" r:id="rId6"/>
    <p:sldId id="258" r:id="rId7"/>
    <p:sldId id="269" r:id="rId8"/>
    <p:sldId id="266" r:id="rId9"/>
    <p:sldId id="272" r:id="rId10"/>
    <p:sldId id="260" r:id="rId11"/>
    <p:sldId id="261" r:id="rId12"/>
    <p:sldId id="262" r:id="rId13"/>
    <p:sldId id="263" r:id="rId14"/>
    <p:sldId id="268" r:id="rId15"/>
    <p:sldId id="267" r:id="rId16"/>
    <p:sldId id="264" r:id="rId17"/>
    <p:sldId id="265" r:id="rId18"/>
    <p:sldId id="271" r:id="rId19"/>
  </p:sldIdLst>
  <p:sldSz cx="12192000" cy="6858000"/>
  <p:notesSz cx="7010400" cy="9296400"/>
  <p:defaultTextStyle>
    <a:defPPr>
      <a:defRPr lang="en-BM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BM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2A14198-8FC7-44B2-BB52-B23F41AC847C}" type="datetimeFigureOut">
              <a:rPr lang="en-BM" smtClean="0"/>
              <a:t>28 Oct 2019</a:t>
            </a:fld>
            <a:endParaRPr lang="en-BM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BM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BM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C6ACB3-DC50-45D0-977A-8A50041B4EE2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28970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ACB3-DC50-45D0-977A-8A50041B4EE2}" type="slidenum">
              <a:rPr lang="en-BM" smtClean="0"/>
              <a:t>1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2566140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ACB3-DC50-45D0-977A-8A50041B4EE2}" type="slidenum">
              <a:rPr lang="en-BM" smtClean="0"/>
              <a:t>11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517397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ACB3-DC50-45D0-977A-8A50041B4EE2}" type="slidenum">
              <a:rPr lang="en-BM" smtClean="0"/>
              <a:t>12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102272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ACB3-DC50-45D0-977A-8A50041B4EE2}" type="slidenum">
              <a:rPr lang="en-BM" smtClean="0"/>
              <a:t>13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2942806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ACB3-DC50-45D0-977A-8A50041B4EE2}" type="slidenum">
              <a:rPr lang="en-BM" smtClean="0"/>
              <a:t>14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1376026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ACB3-DC50-45D0-977A-8A50041B4EE2}" type="slidenum">
              <a:rPr lang="en-BM" smtClean="0"/>
              <a:t>15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1543957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ACB3-DC50-45D0-977A-8A50041B4EE2}" type="slidenum">
              <a:rPr lang="en-BM" smtClean="0"/>
              <a:t>16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4346111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ACB3-DC50-45D0-977A-8A50041B4EE2}" type="slidenum">
              <a:rPr lang="en-BM" smtClean="0"/>
              <a:t>17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1064843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ACB3-DC50-45D0-977A-8A50041B4EE2}" type="slidenum">
              <a:rPr lang="en-BM" smtClean="0"/>
              <a:t>18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0695470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ACB3-DC50-45D0-977A-8A50041B4EE2}" type="slidenum">
              <a:rPr lang="en-BM" smtClean="0"/>
              <a:t>2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332043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ACB3-DC50-45D0-977A-8A50041B4EE2}" type="slidenum">
              <a:rPr lang="en-BM" smtClean="0"/>
              <a:t>3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067977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ACB3-DC50-45D0-977A-8A50041B4EE2}" type="slidenum">
              <a:rPr lang="en-BM" smtClean="0"/>
              <a:t>5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758165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ACB3-DC50-45D0-977A-8A50041B4EE2}" type="slidenum">
              <a:rPr lang="en-BM" smtClean="0"/>
              <a:t>6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8268370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ACB3-DC50-45D0-977A-8A50041B4EE2}" type="slidenum">
              <a:rPr lang="en-BM" smtClean="0"/>
              <a:t>7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850899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ACB3-DC50-45D0-977A-8A50041B4EE2}" type="slidenum">
              <a:rPr lang="en-BM" smtClean="0"/>
              <a:t>8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516854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ACB3-DC50-45D0-977A-8A50041B4EE2}" type="slidenum">
              <a:rPr lang="en-BM" smtClean="0"/>
              <a:t>9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607191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4C6ACB3-DC50-45D0-977A-8A50041B4EE2}" type="slidenum">
              <a:rPr lang="en-BM" smtClean="0"/>
              <a:t>10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661408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D35A1-75CE-413F-A16A-84F71FA15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D48278-B1BF-47D4-8935-4E5F63D355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59E2B-9554-467B-AD86-5B39448FA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F34B-8C2A-49D3-90EE-52E9F78CF04D}" type="datetimeFigureOut">
              <a:rPr lang="en-BM" smtClean="0"/>
              <a:t>28 Oct 2019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600170-BC82-49B5-9D42-1544830E1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F89409-67A2-4D97-B01A-7D6896BD2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93DE-4E4B-4209-B405-487D9A4E3B6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44268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CCD8A-EF75-465C-B71C-AA61D5A95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7FB6E-C788-41C9-892C-F45A9E5BDB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12F20-7A1D-4BCF-B92C-50A99DF88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F34B-8C2A-49D3-90EE-52E9F78CF04D}" type="datetimeFigureOut">
              <a:rPr lang="en-BM" smtClean="0"/>
              <a:t>28 Oct 2019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3211BB-B889-4F55-A8D6-13C53F522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4529-89F2-48C7-B9FD-46E1B6CEB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93DE-4E4B-4209-B405-487D9A4E3B6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604262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C627A5-A697-4F5C-82B3-90D34750A7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6BAAF4-D3CE-446D-8D7D-BC9A9D698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CFD9C-1BBF-403C-BAEB-30A26D81A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F34B-8C2A-49D3-90EE-52E9F78CF04D}" type="datetimeFigureOut">
              <a:rPr lang="en-BM" smtClean="0"/>
              <a:t>28 Oct 2019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CACE0-9159-4122-90EA-ED290D57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C7B468-3578-472E-89D9-4AC5C08AC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93DE-4E4B-4209-B405-487D9A4E3B6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45520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31B9D-B1B3-4D6B-91EB-BDE9D495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4D348-9C8D-4894-94C6-2F5086CF26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E0712B-8CDC-49B1-8D6E-D6BD8A094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F34B-8C2A-49D3-90EE-52E9F78CF04D}" type="datetimeFigureOut">
              <a:rPr lang="en-BM" smtClean="0"/>
              <a:t>28 Oct 2019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F8674C-A89F-44AA-AF2F-4B1B8AF79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1EF654-82A2-4D68-A20C-ED7BA68D7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93DE-4E4B-4209-B405-487D9A4E3B6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652959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0B431-EA85-4FE8-BA43-E1DB1A0DC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6DD14-4288-47C3-9F78-E41FF353B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2E5B8-B3BB-4AD6-B8E0-2C2D17749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F34B-8C2A-49D3-90EE-52E9F78CF04D}" type="datetimeFigureOut">
              <a:rPr lang="en-BM" smtClean="0"/>
              <a:t>28 Oct 2019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E2D99B-C71C-439B-95C6-1CCFCEB926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7B68F-4CF1-44C8-B31B-14E90EA3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93DE-4E4B-4209-B405-487D9A4E3B6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126323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38FD1-54DC-4FF8-BAFD-184085F02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037EB-8F7D-48AD-8434-66984787A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4A610-C1B3-4F23-9AA4-07B49A40D1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FD2EE-08CB-4A74-9CDA-2B664F7DE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F34B-8C2A-49D3-90EE-52E9F78CF04D}" type="datetimeFigureOut">
              <a:rPr lang="en-BM" smtClean="0"/>
              <a:t>28 Oct 2019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6C65B-14CD-4225-B8D8-FD10E16F7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31C1FB-1A2B-4803-85DA-A2759353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93DE-4E4B-4209-B405-487D9A4E3B6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915956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65208-21F3-49B5-9EE3-996482DEE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91664-0861-48E2-A8E9-A7DF3E26A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114A65-E586-49C5-A276-9C9482F503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FA1F2-6901-41DC-9769-847740EAE9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3F2DC8-CE14-4A9B-9E3B-E04C7E147A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ACF65D-BA63-4F15-9D73-B736AE9B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F34B-8C2A-49D3-90EE-52E9F78CF04D}" type="datetimeFigureOut">
              <a:rPr lang="en-BM" smtClean="0"/>
              <a:t>28 Oct 2019</a:t>
            </a:fld>
            <a:endParaRPr lang="en-BM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9B2FFE-E41E-4B3C-BA5B-E32CA3535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D7ABBF-4566-4BFD-813D-C82A83688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93DE-4E4B-4209-B405-487D9A4E3B6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48790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4F48B-61B0-45A0-8F72-203C5E51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E7590-50A3-4DF4-9906-B089F190E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F34B-8C2A-49D3-90EE-52E9F78CF04D}" type="datetimeFigureOut">
              <a:rPr lang="en-BM" smtClean="0"/>
              <a:t>28 Oct 2019</a:t>
            </a:fld>
            <a:endParaRPr lang="en-BM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19816A-CAC3-43C3-A0A6-0B69AA4B4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F7E0F1-CFBE-4CD1-81B1-EA21DC60F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93DE-4E4B-4209-B405-487D9A4E3B6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51565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75FC3E-12AD-43AE-960C-E9BBA711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F34B-8C2A-49D3-90EE-52E9F78CF04D}" type="datetimeFigureOut">
              <a:rPr lang="en-BM" smtClean="0"/>
              <a:t>28 Oct 2019</a:t>
            </a:fld>
            <a:endParaRPr lang="en-BM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6377E7-72EE-44BC-AF99-10ED7F3F6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645F6C-18E1-4679-B817-148A93B42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93DE-4E4B-4209-B405-487D9A4E3B6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411641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250DC7-FC29-426C-B73E-1E8A27778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D600AD-8C99-44C4-BB44-B214D9029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1A61A7-B67D-4C3A-8124-4EE2532331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C1CB18-4D7C-4D9E-93FD-F8499DE0C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F34B-8C2A-49D3-90EE-52E9F78CF04D}" type="datetimeFigureOut">
              <a:rPr lang="en-BM" smtClean="0"/>
              <a:t>28 Oct 2019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1046A4-151E-4371-9BBE-670F649F1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8AFB84-3632-4CD9-8A93-8D55DF3AB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93DE-4E4B-4209-B405-487D9A4E3B6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901717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A7B0E-D142-48B9-80EE-8D46CDEE0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0472B7-D1B4-4C93-AD73-E2827762A5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M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377D5-9B99-4C83-A3A2-6149084A5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55D6C-9023-43B2-8C4F-165C4F4DF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2F34B-8C2A-49D3-90EE-52E9F78CF04D}" type="datetimeFigureOut">
              <a:rPr lang="en-BM" smtClean="0"/>
              <a:t>28 Oct 2019</a:t>
            </a:fld>
            <a:endParaRPr lang="en-BM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5676B0-4A3D-490C-9D3F-12D452CF7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M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C5EC58-5D4C-4717-A773-D467D60C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93DE-4E4B-4209-B405-487D9A4E3B6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213645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8BDA69-A13C-4BFD-983A-0F22D80A0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BM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057441-835B-4ABF-B121-A369020BD2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BM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8C4A0-03D3-4862-8730-8C01F35FCA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2F34B-8C2A-49D3-90EE-52E9F78CF04D}" type="datetimeFigureOut">
              <a:rPr lang="en-BM" smtClean="0"/>
              <a:t>28 Oct 2019</a:t>
            </a:fld>
            <a:endParaRPr lang="en-BM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20753-7A17-4E17-BCF4-71BC232F43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M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782ED-5C4C-4EF0-8CF5-B019F9083C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93DE-4E4B-4209-B405-487D9A4E3B65}" type="slidenum">
              <a:rPr lang="en-BM" smtClean="0"/>
              <a:t>‹#›</a:t>
            </a:fld>
            <a:endParaRPr lang="en-BM"/>
          </a:p>
        </p:txBody>
      </p:sp>
    </p:spTree>
    <p:extLst>
      <p:ext uri="{BB962C8B-B14F-4D97-AF65-F5344CB8AC3E}">
        <p14:creationId xmlns:p14="http://schemas.microsoft.com/office/powerpoint/2010/main" val="3381068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M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fd03fBRsuU?feature=oembed" TargetMode="Externa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xqM83_og1Fc?feature=oembed" TargetMode="Externa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B811E-F548-4729-BED1-CE7CA06E95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Global Heating and Atmospheric Circulation</a:t>
            </a:r>
            <a:endParaRPr lang="en-BM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9CFFF5-E020-4475-B9FB-A7956105D2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SGY 2 - Oceanography</a:t>
            </a:r>
            <a:endParaRPr lang="en-BM" dirty="0"/>
          </a:p>
        </p:txBody>
      </p:sp>
    </p:spTree>
    <p:extLst>
      <p:ext uri="{BB962C8B-B14F-4D97-AF65-F5344CB8AC3E}">
        <p14:creationId xmlns:p14="http://schemas.microsoft.com/office/powerpoint/2010/main" val="3976126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D5F77-5E23-4AB1-8EE4-F61E71141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Coriolis Effect</a:t>
            </a:r>
            <a:endParaRPr lang="en-BM" dirty="0"/>
          </a:p>
        </p:txBody>
      </p:sp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71BD9A4C-CE3B-44E4-BBE9-B03F5216A8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365125"/>
            <a:ext cx="6972300" cy="6286169"/>
          </a:xfrm>
        </p:spPr>
      </p:pic>
    </p:spTree>
    <p:extLst>
      <p:ext uri="{BB962C8B-B14F-4D97-AF65-F5344CB8AC3E}">
        <p14:creationId xmlns:p14="http://schemas.microsoft.com/office/powerpoint/2010/main" val="3626221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2B316-6D46-4D55-8151-2FD6B24F4D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cells!</a:t>
            </a:r>
            <a:endParaRPr lang="en-BM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4D27CC-6DA1-4015-B5D8-08FD298AAB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40" y="2172494"/>
            <a:ext cx="5211183" cy="4351338"/>
          </a:xfr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770218E1-2E02-4223-BF26-15FEA0AD2A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323" y="1039019"/>
            <a:ext cx="6422326" cy="329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8612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4DFD6E2-E006-4EF0-A2BE-96BBF8D453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59" y="421878"/>
            <a:ext cx="9829447" cy="601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217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2D5127DB-C1FB-4A27-AB7B-CCB5383FC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2" y="1228771"/>
            <a:ext cx="4809027" cy="4614066"/>
          </a:xfrm>
          <a:prstGeom prst="rect">
            <a:avLst/>
          </a:prstGeom>
        </p:spPr>
      </p:pic>
      <p:pic>
        <p:nvPicPr>
          <p:cNvPr id="7" name="Picture 6" descr="A picture containing plate, device&#10;&#10;Description automatically generated">
            <a:extLst>
              <a:ext uri="{FF2B5EF4-FFF2-40B4-BE49-F238E27FC236}">
                <a16:creationId xmlns:a16="http://schemas.microsoft.com/office/drawing/2014/main" id="{DF01A022-0ACA-43D5-84CD-CE845B024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87" y="1153743"/>
            <a:ext cx="4881641" cy="468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244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FD98927-E0B0-4EAF-8D3F-D056B3A92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570480"/>
            <a:ext cx="9452788" cy="6001770"/>
          </a:xfrm>
        </p:spPr>
      </p:pic>
    </p:spTree>
    <p:extLst>
      <p:ext uri="{BB962C8B-B14F-4D97-AF65-F5344CB8AC3E}">
        <p14:creationId xmlns:p14="http://schemas.microsoft.com/office/powerpoint/2010/main" val="32310427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54725-55D6-44A1-87FC-A4AF47587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Wind-driven surface currents – Ekman Spiral</a:t>
            </a:r>
            <a:endParaRPr lang="en-BM" dirty="0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FB6608AD-AAF6-4A66-87D5-51677C58D3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8" y="1772264"/>
            <a:ext cx="10644178" cy="451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078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What is global circulation? | Part One | Differential heating">
            <a:hlinkClick r:id="" action="ppaction://media"/>
            <a:extLst>
              <a:ext uri="{FF2B5EF4-FFF2-40B4-BE49-F238E27FC236}">
                <a16:creationId xmlns:a16="http://schemas.microsoft.com/office/drawing/2014/main" id="{8520144B-007A-485C-B32B-5804E3DDEC2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7065" y="293593"/>
            <a:ext cx="10985006" cy="617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5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What is global circulation? | Part Two | The three cells">
            <a:hlinkClick r:id="" action="ppaction://media"/>
            <a:extLst>
              <a:ext uri="{FF2B5EF4-FFF2-40B4-BE49-F238E27FC236}">
                <a16:creationId xmlns:a16="http://schemas.microsoft.com/office/drawing/2014/main" id="{6CFF1CC7-E135-490B-9150-8DD2116EDA4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14368" y="448235"/>
            <a:ext cx="10980770" cy="617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7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98C45-02C4-4439-8CB7-48ECE6A90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BM"/>
          </a:p>
        </p:txBody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46EE358B-9681-4C69-8212-1B4723D0A6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1" y="286870"/>
            <a:ext cx="11588573" cy="6382871"/>
          </a:xfrm>
        </p:spPr>
      </p:pic>
    </p:spTree>
    <p:extLst>
      <p:ext uri="{BB962C8B-B14F-4D97-AF65-F5344CB8AC3E}">
        <p14:creationId xmlns:p14="http://schemas.microsoft.com/office/powerpoint/2010/main" val="114300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E4F92-9A25-483D-B6F8-2343B1608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Earth is unevenly heated</a:t>
            </a:r>
            <a:endParaRPr lang="en-BM" dirty="0"/>
          </a:p>
        </p:txBody>
      </p:sp>
      <p:pic>
        <p:nvPicPr>
          <p:cNvPr id="5" name="Content Placeholder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41A288-2982-4807-A066-AAA40D3EC1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822" y="1825625"/>
            <a:ext cx="8482355" cy="4351338"/>
          </a:xfrm>
        </p:spPr>
      </p:pic>
    </p:spTree>
    <p:extLst>
      <p:ext uri="{BB962C8B-B14F-4D97-AF65-F5344CB8AC3E}">
        <p14:creationId xmlns:p14="http://schemas.microsoft.com/office/powerpoint/2010/main" val="2825210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E402698-0C9B-4828-82E9-CDA0221922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814" y="743745"/>
            <a:ext cx="6105149" cy="5523705"/>
          </a:xfrm>
        </p:spPr>
      </p:pic>
      <p:pic>
        <p:nvPicPr>
          <p:cNvPr id="7" name="Picture 6" descr="A close up of a map&#10;&#10;Description automatically generated">
            <a:extLst>
              <a:ext uri="{FF2B5EF4-FFF2-40B4-BE49-F238E27FC236}">
                <a16:creationId xmlns:a16="http://schemas.microsoft.com/office/drawing/2014/main" id="{102845C5-B0AD-4AC0-82EE-3FF90F37B6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24" y="1828800"/>
            <a:ext cx="5153615" cy="323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26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D62F5-F6D0-4EC3-87C5-052E88E58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Seasons</a:t>
            </a:r>
            <a:endParaRPr lang="en-BM" dirty="0"/>
          </a:p>
        </p:txBody>
      </p:sp>
      <p:pic>
        <p:nvPicPr>
          <p:cNvPr id="9" name="Content Placeholder 8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567CB079-3784-4EFA-8382-632990BEF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484" y="425643"/>
            <a:ext cx="8058666" cy="5751320"/>
          </a:xfrm>
        </p:spPr>
      </p:pic>
    </p:spTree>
    <p:extLst>
      <p:ext uri="{BB962C8B-B14F-4D97-AF65-F5344CB8AC3E}">
        <p14:creationId xmlns:p14="http://schemas.microsoft.com/office/powerpoint/2010/main" val="383605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hand holding a bottle&#10;&#10;Description automatically generated">
            <a:extLst>
              <a:ext uri="{FF2B5EF4-FFF2-40B4-BE49-F238E27FC236}">
                <a16:creationId xmlns:a16="http://schemas.microsoft.com/office/drawing/2014/main" id="{249F9E33-2D5D-4338-89F0-832534D99A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012" y="695301"/>
            <a:ext cx="5467397" cy="5467397"/>
          </a:xfrm>
        </p:spPr>
      </p:pic>
    </p:spTree>
    <p:extLst>
      <p:ext uri="{BB962C8B-B14F-4D97-AF65-F5344CB8AC3E}">
        <p14:creationId xmlns:p14="http://schemas.microsoft.com/office/powerpoint/2010/main" val="1271506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lose up of a logo&#10;&#10;Description automatically generated">
            <a:extLst>
              <a:ext uri="{FF2B5EF4-FFF2-40B4-BE49-F238E27FC236}">
                <a16:creationId xmlns:a16="http://schemas.microsoft.com/office/drawing/2014/main" id="{5127AD3B-BA98-46F5-B1C1-8F225C2EB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724779"/>
            <a:ext cx="7339012" cy="540844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47D8897-11B2-4FEA-A120-CBC23E7BE515}"/>
              </a:ext>
            </a:extLst>
          </p:cNvPr>
          <p:cNvSpPr txBox="1"/>
          <p:nvPr/>
        </p:nvSpPr>
        <p:spPr>
          <a:xfrm>
            <a:off x="8562976" y="1200149"/>
            <a:ext cx="2447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Convection in a perfect non-rotating world.</a:t>
            </a:r>
            <a:endParaRPr lang="en-BM" dirty="0"/>
          </a:p>
        </p:txBody>
      </p:sp>
    </p:spTree>
    <p:extLst>
      <p:ext uri="{BB962C8B-B14F-4D97-AF65-F5344CB8AC3E}">
        <p14:creationId xmlns:p14="http://schemas.microsoft.com/office/powerpoint/2010/main" val="326516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ody of water&#10;&#10;Description automatically generated">
            <a:extLst>
              <a:ext uri="{FF2B5EF4-FFF2-40B4-BE49-F238E27FC236}">
                <a16:creationId xmlns:a16="http://schemas.microsoft.com/office/drawing/2014/main" id="{540EB30F-833F-4C79-81BC-EF1E38A1F1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571" y="0"/>
            <a:ext cx="91468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840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9BEDF-901D-45DA-98BA-615B5BB8B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Convection over the tropics - ITCZ</a:t>
            </a:r>
            <a:endParaRPr lang="en-BM" dirty="0"/>
          </a:p>
        </p:txBody>
      </p:sp>
      <p:pic>
        <p:nvPicPr>
          <p:cNvPr id="5" name="Content Placeholder 4" descr="A picture containing water, surfing, man, young&#10;&#10;Description automatically generated">
            <a:extLst>
              <a:ext uri="{FF2B5EF4-FFF2-40B4-BE49-F238E27FC236}">
                <a16:creationId xmlns:a16="http://schemas.microsoft.com/office/drawing/2014/main" id="{C5D03B6C-C2DB-4275-B966-66CE26760A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236" y="1825625"/>
            <a:ext cx="9649527" cy="4351338"/>
          </a:xfrm>
        </p:spPr>
      </p:pic>
    </p:spTree>
    <p:extLst>
      <p:ext uri="{BB962C8B-B14F-4D97-AF65-F5344CB8AC3E}">
        <p14:creationId xmlns:p14="http://schemas.microsoft.com/office/powerpoint/2010/main" val="1214848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5F253-6BA5-4599-98A9-F26ED5093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Coriolis Effect</a:t>
            </a:r>
            <a:endParaRPr lang="en-BM" dirty="0"/>
          </a:p>
        </p:txBody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BD87976-E70E-4376-9429-3381B6095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29682"/>
            <a:ext cx="10285884" cy="5422130"/>
          </a:xfrm>
        </p:spPr>
      </p:pic>
    </p:spTree>
    <p:extLst>
      <p:ext uri="{BB962C8B-B14F-4D97-AF65-F5344CB8AC3E}">
        <p14:creationId xmlns:p14="http://schemas.microsoft.com/office/powerpoint/2010/main" val="214666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1192</TotalTime>
  <Words>57</Words>
  <Application>Microsoft Office PowerPoint</Application>
  <PresentationFormat>Widescreen</PresentationFormat>
  <Paragraphs>27</Paragraphs>
  <Slides>18</Slides>
  <Notes>17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Global Heating and Atmospheric Circulation</vt:lpstr>
      <vt:lpstr>Earth is unevenly heated</vt:lpstr>
      <vt:lpstr>PowerPoint Presentation</vt:lpstr>
      <vt:lpstr>Seasons</vt:lpstr>
      <vt:lpstr>PowerPoint Presentation</vt:lpstr>
      <vt:lpstr>PowerPoint Presentation</vt:lpstr>
      <vt:lpstr>PowerPoint Presentation</vt:lpstr>
      <vt:lpstr>Convection over the tropics - ITCZ</vt:lpstr>
      <vt:lpstr>Coriolis Effect</vt:lpstr>
      <vt:lpstr>Coriolis Effect</vt:lpstr>
      <vt:lpstr>3 cells!</vt:lpstr>
      <vt:lpstr>PowerPoint Presentation</vt:lpstr>
      <vt:lpstr>PowerPoint Presentation</vt:lpstr>
      <vt:lpstr>PowerPoint Presentation</vt:lpstr>
      <vt:lpstr>Wind-driven surface currents – Ekman Spiral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 Heating and Atmospheric Circulation</dc:title>
  <dc:creator>Wright, Paul</dc:creator>
  <cp:lastModifiedBy>Wright, Paul</cp:lastModifiedBy>
  <cp:revision>9</cp:revision>
  <cp:lastPrinted>2019-10-28T22:51:45Z</cp:lastPrinted>
  <dcterms:created xsi:type="dcterms:W3CDTF">2019-10-28T22:34:32Z</dcterms:created>
  <dcterms:modified xsi:type="dcterms:W3CDTF">2019-10-29T18:27:31Z</dcterms:modified>
</cp:coreProperties>
</file>