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85" r:id="rId2"/>
    <p:sldId id="386" r:id="rId3"/>
    <p:sldId id="387" r:id="rId4"/>
    <p:sldId id="388" r:id="rId5"/>
    <p:sldId id="389" r:id="rId6"/>
    <p:sldId id="390" r:id="rId7"/>
    <p:sldId id="391" r:id="rId8"/>
    <p:sldId id="392" r:id="rId9"/>
    <p:sldId id="393" r:id="rId10"/>
    <p:sldId id="394" r:id="rId11"/>
    <p:sldId id="395" r:id="rId12"/>
    <p:sldId id="396" r:id="rId13"/>
    <p:sldId id="397" r:id="rId14"/>
    <p:sldId id="398" r:id="rId15"/>
    <p:sldId id="399" r:id="rId16"/>
    <p:sldId id="404" r:id="rId17"/>
    <p:sldId id="400" r:id="rId18"/>
    <p:sldId id="401" r:id="rId19"/>
    <p:sldId id="402" r:id="rId20"/>
    <p:sldId id="403" r:id="rId21"/>
  </p:sldIdLst>
  <p:sldSz cx="12192000" cy="6858000"/>
  <p:notesSz cx="6858000" cy="9144000"/>
  <p:defaultText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2-08T21:45:53.749"/>
    </inkml:context>
    <inkml:brush xml:id="br0">
      <inkml:brushProperty name="width" value="0.05292" units="cm"/>
      <inkml:brushProperty name="height" value="0.05292" units="cm"/>
      <inkml:brushProperty name="color" value="#FF0000"/>
    </inkml:brush>
  </inkml:definitions>
  <inkml:trace contextRef="#ctx0" brushRef="#br0">19996 9664 640 0,'53'7'0'0</inkml:trace>
  <inkml:trace contextRef="#ctx0" brushRef="#br0" timeOffset="3839.89">26654 6531 4929 0,'5'0'1384'0,"-5"0"-920"16,0-7 232-16,0 1 16 16,0 3-72-1,0-3 313 1,0 6-9-16,0-4-200 0,0 4-232 15,0 0-176-15,0 0-136 16,0-3 24-16,0 0 144 0,0-3 88 16,4-1 0-16,3-2-127 15,5-4-73 1,-3 3 24-16,2-2 24 16,-7 2-80-16,0 4-32 0,5 0-32 15,-5-1-40-15,-1 4-112 16,1-3 56-16,-4-1 24 0,8 4 32 15,-8-3 256-15,4 3 152 32,0-1-8-32,-4 1 8 0,5 0-64 15,-5 0-191-15,0 3-49 16,3-3 24-16,-3 3 24 0,0-6 88 16,0-1 56-16,0-3 72 15,-16-2-144-15,-16 2-56 16,-7-3 32-16,-41 13-128 0,-56 0-120 31,-58 13-64-31,-26 16 0 16,-7 6 40-16,19 12 32 0,34 4-24 15,10 9 0-15,12 7-56 16,17 6-8-16,19-6 0 16,29-7-64-16,23-9-8 0,9 3 24 15,-5 10-104 1,0 8 32-16,-3 8-8 15,14-1-64-15,10-6 96 16,7-6-112-16,0-7 96 0,12-9-72 0,0-7 16 31,12-9 16-31,4-3 8 16,4-10-96-16,24-2-168 0,36-8 176 16,55-9 240-16,60-3 192 15,37-19 56-15,10-9-24 16,-10-1-64-16,-21 4-40 15,-4 0-112 1,0-4 48-16,-7 0 0 16,-1-6-56-16,-16-3-48 0,-3-13-96 15,-13-9-24-15,-31 0-16 16,-21 3 72-16,-27 3-8 16,-3-4-24-16,-2-14 16 0,9-8 8 31,-9-12 40-31,-19 12 16 0,-16 14 64 15,-20 12 152-15,-8 6 192 16,-20 14-264-16,-28 5-80 16,-12 3-112-16,-35 11-88 0,-33 8-72 15,-39 7-24-15,-20 16 7 16,-9 13 9-16,9 12 152 0,12 0-32 31,15 4-120-31,37-4-208 0,31-6 88 16,28-4-456-1,-11 17-1088-15,8-3-793 0,3-1-2040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2-08T21:47:10.672"/>
    </inkml:context>
    <inkml:brush xml:id="br0">
      <inkml:brushProperty name="width" value="0.05292" units="cm"/>
      <inkml:brushProperty name="height" value="0.05292" units="cm"/>
      <inkml:brushProperty name="color" value="#FF0000"/>
    </inkml:brush>
  </inkml:definitions>
  <inkml:trace contextRef="#ctx0" brushRef="#br0">10470 13163 6905 0,'-7'-3'2216'0,"-6"0"-919"0,5 0-481 15,-3 0-112-15,2-1-280 16,1 1-64 0,1 0 312-1,3 0 41-15,-4-1-1 0,3 4-32 16,1 0-184-16,0 0-56 0,1 0-152 16,-1 0-56-16,4 0-16 0,-4 0 16 15,0 13-88-15,-9 41-136 31,2 48 160-31,-5 47 528 16,0 22-23-16,4 7-305 0,8-25-56 16,0-42-40-16,4-22-80 0,-4-25-88 15,4-14-88-15,0 1 72 16,0 3-72-16,0-7-8 31,0-15 40-31,0-9-40 0,0-11 0 16,0-9 0-16,0-3 0 15,4 0 40-15,-4-19 48 0,0-19-96 16,0-19-16-16,0-22-232 16,0-35-112-16,0-26-160 31,8-9-152-31,0 12 31 0,0 29-87 16,-4 29-8-16,4 21 80 15,-8 4 352-15,3 4 288 0,6 2 16 0,-1 0 0 16,-4 17 0-1,7 12 0 1,-6 3 0-16,-1 10 0 0,0 2 0 16,-4 4-144-16,7 0-304 0,-3 26 72 15,5 18 168 1,3 32 208-16,-1 32 48 0,6 29 216 0,-6-10 264 16,2-26-48-1,-9-37-184 1,3-19-32-16,-3-1-56 15,0-3-56-15,-4-3 8 0,0-13-8 16,0-8-64-16,0-8 0 16,0-6-8-16,0 0 16 0,0-3 24 15,0 0 80-15,-15-6-200 32,-6-23-152-32,1-3-112 0,-3-12 96 15,3-7-192-15,3-2-32 16,2-5-176-16,-2 8-200 0,10 2 416 15,-1 4 160-15,4 12-72 32,4 10 32-32,0 5 23 15,0 11-239-15,0 6-664 0,0 0-632 0,0 3 63 16,0 10-919-16,0 6-1449 16</inkml:trace>
  <inkml:trace contextRef="#ctx0" brushRef="#br0" timeOffset="1477.68">10175 13954 3368 0,'0'-3'1016'16,"0"-4"-231"-16,0 1 407 0,-4 0-192 31,4-1-104-31,-4 1-208 16,0-1-199-16,1 4 47 16,-1 0-88-16,4 0 32 0,0 0-40 15,-4 0-56-15,-1 3-64 0,1 0-24 16,0-3 16-16,-3-1-128 15,3 4-184-15,-4-3 88 32,3 0 40-32,-3 0 56 0,8 3-72 0,-3 0-96 15,3 0-16 1,0 0-8-16,0 0-56 0,0 0 56 0,0 0 8 16,0 0 0-16,0 0 8 15,0 0 72 1,0 0-8-1,0 0 32-15,0 0-88 0,0 0 40 16,0 0-56-16,0 0-24 0,0 0-112 16,0 0-16-16,0 0-16 0,0 9-64 15,11 13 232-15,6 7 96 32,7 9 440-32,4 6-120 15,0 1-111-15,4 3 15 16,-1-4-112-16,1-6-8 0,-9 0-24 15,1-9-56-15,-7-4-8 0,2-3-16 16,-6-2-24-16,-2-8-24 31,-3 1-40-31,1-4 64 0,-5-2-64 16,-4-4 40-16,0-3 8 16,0 0 48-16,0 0 48 0,0 0 72 15,-4-3 200-15,-17-10-424 16,-3-9-8-16,-8-7-312 31,5-5-160-31,-9-8-272 0,-4-2 64 16,5-4 151-16,3 4-143 15,4 6 184-15,4 12 352 0,16 7 144 0,4 13 48 16,-1-1-48 15,5 7-56-31,0 0-72 0,0 0 24 16,0 0 8-16,9 0-8 0,-1 10-48 15,7 2 112 1,9 8 40-16,0 2 0 0,8 0 208 16,0 7 48-16,0-1-56 0,4 4 176 15,-9-7-40 1,1 4-128 0,-7-7 48-16,-6-6-40 0,-2 0-87 0,-9-6-25 15,3-4 8-15,-3 1-64 16,-4-7 0-16,0 0 8 15,0 2-40-15,0-2 24 0,0 0-40 32,0 0-8-32,0 0-48 15,0 0 48-15,0 0 8 0,0 0 0 16,0 0 0-16,0 0-40 16,0 0 16-16,0 0 24 15,4-9 176-15,5-1-176 0,6-12 0 31,13-10-8-31,12-9-8 0,8-10 8 16,12-3 0-16,7 0 0 16,-7 4-40-16,-4 5 48 15,-13 13-280-15,-15 10 176 0,-11 6 96 16,-9 10 0-16,-8 6 0 16,0 0-8-1,0 0-241-15,0 6 177 0,-17 13 80 16,-2 3 0-16,-9 4 48 15,0 0-40-15,-4 2 56 16,0-2-48-16,0-4 0 16,4 0-8-1,0 0 48-15,8-3-48 0,1 0-8 16,2-6 57-16,10-7-57 0,3 0-17 16,4-6-71-1,0 0-64-15,0 0-160 16,0 0 296-16,0 0 16 0,11-6 80 0,6-3 48 31,6-11-8-31,9 2-40 16,1-11-64-16,6 4 40 0,-11-1-56 15,0 7-88-15,-8 3-120 16,-12 10-96-16,-4 3 120 0,-4 3 80 16,0 0-176-16,-4 3 96 31,-12 13 184-31,-4 3 0 0,-4 3 16 15,4-6-8-15,0 0 40 16,4-3-32-16,9-4-8 16,-2-6 0-16,5 0-8 0,4 7-248 15,-4-4-1168-15,0-3-1881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2-08T21:56:30.126"/>
    </inkml:context>
    <inkml:brush xml:id="br0">
      <inkml:brushProperty name="width" value="0.05292" units="cm"/>
      <inkml:brushProperty name="height" value="0.05292" units="cm"/>
      <inkml:brushProperty name="color" value="#FF0000"/>
    </inkml:brush>
  </inkml:definitions>
  <inkml:trace contextRef="#ctx0" brushRef="#br0">9845 14773 7841 0,'-4'0'1921'0,"-1"0"-1305"31,5 0 672-31,0 0-128 16,0 0-648-1,0 0-296-15,0 0-80 0,0 0-16 0,0-3-8 16,0 3 33-16,0 0-17 16,0 0 24-16,0 0 56 0,0 0-16 15,0 0 48-15,-4 0 80 32,4 0 32-32,0 0-120 0,0 0 40 15,0-4 56-15,-3 2-32 16,-1-5-136-16,4 4 40 0,-8-3-56 15,4-1-96-15,-4-2 24 16,0-4 32-16,-4 3-96 31,4-2 0-31,0-1 64 0,0 4-72 16,-3-1 0-16,2 0 0 0,-3 1 0 16,1-1 0-16,2 4 0 0,-6 0 0 15,2 2 8-15,-6-2 0 16,-2 6 0-1,1 0 0 1,-7 0 0-16,3 0 0 0,-8 0 0 16,4 4 8-16,-4 5 88 0,4 0-32 15,0 7 8-15,0-3 0 16,4 3-8-16,5 0-56 0,-1 3 32 31,-1 0-48-31,6 0 8 16,-1-3 0-16,0 6-8 0,4 4 0 15,0 2-8-15,-4 1 0 16,8 5 0-16,-4 1 0 0,5 0 0 16,-2 4 8-16,1-5 0 31,1 4 8-31,3-6-8 0,-5 7 0 16,5-5 8-16,4-2-8 15,0 0 40-15,0-1-40 0,0 1-16 16,0-3 16-16,0 3 0 15,4-4 8-15,5 1 72 32,-2-7-64-32,5 3-8 0,-3-3 48 15,2 4-8-15,1 0 24 16,0-1 0-16,8 4 16 0,0-4 0 16,-4 7-15-16,7-1 23 15,2 1 8-15,-1 3 40 16,4-3-8-1,0 3-24-15,0-4 64 0,-5-2 16 16,9-4-88-16,-4 4 32 16,4-7 24-16,-1-3-24 0,6-3 40 0,-1-3-24 15,-1-4 8-15,9-2-16 32,0-7 40-32,0 0-16 15,0 0 144-15,-1 0-88 16,-3-4 40-16,1-8-48 0,-6 2-64 15,5-6-32-15,-8 1 24 0,3-2-48 16,-3 2-24-16,0-4 0 31,0-4 16-31,0-2 8 16,-4 0 88-16,4-4-112 0,-5 0 73 16,5-2-73-16,-8 2 24 15,1-6 0-15,-1 0 40 0,-9-3 8 31,2-3-40-31,-2-7-40 16,-2 1-16-16,-6-7-40 0,-3-7 40 16,0 4 0-16,-4-3-32 15,0 6-8-15,0 0 0 16,-8 13 0-16,-4-4 64 0,-8 10-24 31,0 0-40-31,-4 3 56 0,1-2-16 16,-9 5 0-16,-1-6 24 15,-10 4-40-15,3-5-24 16,-4 5-8-16,-3 2 8 0,2 1-8 16,2 2-8-16,-1 4 8 15,4 6-8 1,0 0-40-16,1 10-32 0,-2-1 16 16,5 1 56-16,-3 6-112 0,3 0-16 15,-4 0 16-15,0 0 24 16,1 0 8-16,-1 6 16 15,-8 1-32-15,8 2-8 0,-8 4-8 32,5 6-32-32,-2 7 7 0,-2 2-47 15,2 7 24-15,2 3-80 16,-1 4 8-16,4-1-176 16,4-3-112-16,5-3-160 0,6 3-360 15,10-7-521-15,11 17-303 31,4-13-697-31,0-6-2072 0</inkml:trace>
  <inkml:trace contextRef="#ctx0" brushRef="#br0" timeOffset="1941.45">11945 14509 2880 0,'0'0'1288'15,"0"-2"-375"1,0 2 895 0,0 0-288-16,0 0-487 0,0 0 31 0,0 0-16 15,0 0-336 1,0 0-136-16,0 0-120 0,0 0-152 16,0 0-96-16,0 0-56 0,0 0-31 31,0 0-17-31,0 0 256 15,0 0 184-15,0 0 40 0,0 0 8 16,0 0 144-16,0 0-64 16,-8 0 72-16,-1 0-439 15,-6 0-113-15,-6 0-24 0,2 0-48 32,-5 0-8-32,-4 5-48 15,0 8-64-15,0 3 8 0,0 3 0 16,0 7 0-16,4-1 104 15,1 7-64-15,-1 2-40 0,0 2 8 16,3 2 32-16,-2 3-32 31,3-3-8-31,-4 4 40 16,5 2-48-16,2-3 8 0,6 0-8 0,2 4 0 16,5-4 0-16,0-3 0 15,4 3 8-15,0 1-16 0,0-4 16 16,0 0-8-1,13 0 8 1,2 0-8-16,-3 3 64 16,4 1-8-16,4-1 64 15,0-3-40-15,0 4 16 0,4-1 40 16,-5-3-16-16,2 0 32 0,3 0-32 16,0 0 80-1,-1-3-24-15,1-4-16 16,0 1-40-16,4-6 72 15,-4-4 32-15,8 0 0 0,0-6 32 16,8 0 40-16,3-3 0 16,1-7-16-16,0 1-32 0,8-4 65 31,0-3 7-31,-5 0 88 16,2 0-40-16,-10 0 8 0,1 0-8 15,-5-7-56-15,2 1 64 16,-1-3 32-16,-1-1-104 0,-3-3-24 15,0 1-64-15,0-1-24 32,-4-6-40-32,0 0-80 15,-4-4 64-15,-1-5-88 0,1-4-48 16,0-3 89-16,1-6-89 16,-6-3 0-16,1-4 0 0,-8-6 48 0,0 3 0 15,-8 0-32 1,-4 1 32-1,0-1-40-15,0 3 64 16,-16 1-64-16,0-5 40 0,5 5-40 16,-6-4 0-16,-3 4-8 0,1-1 0 15,-2 4 0-15,-3 5 0 0,0 4-8 32,-8 4-112-17,1 2 24-15,-5 7-73 0,0 0-39 16,-7 3-32-16,-2-1 88 0,2 5-80 15,-9-1-8 1,8 0 16-16,-4 6 8 0,5-2 40 0,2 9-104 31,-2-1 80-31,7 4-40 16,-3 0-120-16,-6 0-160 0,2 13 120 16,-2 3-72-16,2-3-137 15,-1-1 121-15,0 1 160 0,8 0-16 16,1-4-40-16,-1 4 88 31,3 0-48-31,-2 0-48 16,-1 6-272-16,4-1-256 0,0 8-393 0,4 0-263 15,4 5-568 1,9-8-2105-16,3-5-3169 0</inkml:trace>
  <inkml:trace contextRef="#ctx0" brushRef="#br0" timeOffset="3017.05">13917 14195 6369 0,'0'-3'2200'0,"0"-3"-687"15,0 6 591-15,0 0-384 16,0 0-511-1,0 6-1-15,4 42-352 16,16 60-8-16,8 60 849 16,11 35-409-16,1 10-296 0,-8-23-208 15,-8-31-184-15,-4-22-287 16,-4-36-113-16,-4-25-128 16,0-28-64-1,-8-13-8-15,7-7 0 16,-2-5-208-16,3-8-697 0,-1-15-839 15,13-53-697-15,-4-8-1295 16,1-8-5418-16</inkml:trace>
  <inkml:trace contextRef="#ctx0" brushRef="#br0" timeOffset="3442.61">14650 14475 5433 0,'0'0'7809'16,"-16"0"-6136"-16,-16 15 343 0,-4 14-304 15,-7 3-1023-15,-13 12-297 0,-4 10 144 16,-8 6-144-16,-4 4-104 16,5 0 96-16,3-7 80 15,12-7-288 1,8-8-104-16,12-10-64 15,8-7-8-15,9-9-8 16,6-3-248-16,9-4-96 0,0 0 16 16,0 1-376-16,17 6 208 15,14 0 328-15,9 6 176 0,4 7 48 32,11-4 368-32,5 7 104 15,0 0-40-15,-4-10-80 0,-4 0-88 16,-5-6-128-16,-6-7-104 15,-5 1 0-15,-8-7-80 16,-9-3-104-16,-3 3-160 0,-8-3-320 31,-4 0-320-31,-4 0-48 16,0 0-377-16,-16 0-1023 0,-4-6-2001 0</inkml:trace>
  <inkml:trace contextRef="#ctx0" brushRef="#br0" timeOffset="3898.27">14546 15259 4977 0,'0'0'8225'15,"0"0"-6536"-15,0 0 175 0,0 0 145 16,0 0-1169-16,9 0-600 15,2 0-40-15,9 0 264 0,4-13 8 16,0-6-136-16,8-10-128 31,-4-3-80-31,0-5-72 0,-8-2-48 16,-5 1-8-16,-7-3-96 16,-3 3-56-16,-5 6-16 0,0 7-64 15,-13 6 80-15,-6 12 96 16,-1 7-8-16,-4 4 64 15,-4 27 8-15,-4 14 0 0,8 12 120 32,4 6 112-32,8 1-40 15,8-4 48-15,4-6-64 0,0-9-40 16,20-7-40-16,4-10-32 16,8-12 144-16,0-6-72 15,8-7-48-15,-5-3-16 0,1-6-80 16,8-23-152-1,-8-9-288-15,-4-7-464 16,4-40-624-16,-8 9-1169 0,-12-1-2600 16</inkml:trace>
  <inkml:trace contextRef="#ctx0" brushRef="#br0" timeOffset="4164.53">14837 14300 10402 0,'0'51'1976'31,"4"25"-392"-31,16 38 497 16,4 35-409-16,4 7-287 16,-8-29-17-16,-5-35-344 15,-6-38-296-15,-1-12-312 0,-1 2-256 16,6 0-112-16,-2 1-48 0,1-10-312 31,-8-13-536-31,5-10-624 16,-2-12-1137-16,-3 0-1464 15,-4-2-2064-15</inkml:trace>
  <inkml:trace contextRef="#ctx0" brushRef="#br0" timeOffset="4584.35">15104 14961 6857 0,'4'0'4745'16,"0"9"-4017"-16,4 10 985 0,7 6 247 15,2 13-648 1,3 0 313 0,3 4-121-16,1 2-224 0,1-6-168 15,-5-3-279-15,-5-6-377 16,-2-10-272-16,-6-3-72 0,1-7-96 15,-4-5 32-15,0-4-48 16,-4 0-96 0,0 0-200-16,9-13 128 15,-9-10 160-15,3-2 0 16,1-3 8-16,0 2 0 0,0 4-48 16,4-1-72-16,0 1-64 15,8 0 15-15,4 0 17 16,-4 0 56-1,4 6 24-15,-5 0 64 16,2 3-48-16,-10 4 40 16,1 5-136-16,1-2-136 0,-5 3-248 15,3-3-216-15,-3 3-520 16,0-7-497-16,-4 4-327 0,0-4-1841 31,0 4-7257-31</inkml:trace>
  <inkml:trace contextRef="#ctx0" brushRef="#br0" timeOffset="4854.45">15590 15014 5049 0,'0'16'7785'0,"0"6"-6424"0,0 7 543 16,0 9 352-16,0-6-1343 16,4 3-657-16,4-3-176 15,-4-4 8-15,0-6-88 16,0-6-176-16,-4 0-560 0,0-7-353 16,0-9-847-16,0 0-1873 0,0 0-4865 15</inkml:trace>
  <inkml:trace contextRef="#ctx0" brushRef="#br0" timeOffset="5269.35">15594 14830 10906 0,'0'0'5041'0,"0"0"-3945"15,0 0 977-15,0 0-537 16,0 0-1064-16,0 10-456 0,8 5 32 15,12 8-40-15,-4 6-16 16,8 2-96-16,-4 7-160 16,4-6-200-1,-9 0 88-15,5-7 168 16,-7-6 136-16,-1-6 24 16,-1-10 40-16,-2-3-96 0,-2 0-64 15,1-6 160-15,-4-13 0 16,0-10-8-16,5 1-40 15,-6 2 48-15,-3 4 8 16,0 6 0-16,0 10 320 16,4 6 328-16,-4 0 56 15,4 18-256-15,-4 8 520 0,8 6-96 16,-4-4-415-16,4-2-233 0,0-4-136 31,0-9-80-31,4-4 0 16,-4-2-8-16,4-4-456 15,0 0-505-15,8-3-775 0,-8 0-1281 16,4 0-2912-16</inkml:trace>
  <inkml:trace contextRef="#ctx0" brushRef="#br0" timeOffset="5869.59">14729 16545 9554 0,'4'0'2096'15,"24"0"-72"-15,16-26 1129 0,24-15-528 16,35-29-801-16,53-32-480 16,51-28-167-16,16-3-65 0,-8 12-144 15,-51 36 72-15,-65 37-376 32,-39 22-464-32,-24 11-144 0,-4 8-56 15,-4 4-472-15,-8 3-496 16,-16 0-352-16,-4 19-272 0,-20 16-273 15,-20 10-359-15,-40 18 311 32,-40 29 393-32,-63 29-96 15,-23 12-937-15,-10 1-696 0,49-23 2833 16,63-41 416-16,48-26 4329 0,28-15-2769 16,13-11-1103-16,15-5-305 0,4-9 120 15,56-4 32 1,15-26 984-1,17-12 384-15,31-26-215 16,17-15-169-16,47-29 200 0,0-3 57 0,-44 25-289 16,-39 26-184-1,-60 35-360-15,-20 12-592 0,-9 4-120 16,-2 2-680-16,-9 7-664 16,-4 7-200-1,-28 21-569 1,-56 35-2432-16,9-2 184 0,-6-4-2312 0</inkml:trace>
  <inkml:trace contextRef="#ctx0" brushRef="#br0" timeOffset="6026.19">15654 16510 12642 0,'24'-26'4073'16,"11"-12"-1960"-16,18-6-65 15,6-13-464-15,17-4-519 0,4-8-601 16,-1-1-464-16,9-29-8 31,-20 20-1561-31,-17 6-3864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2-08T22:17:12.258"/>
    </inkml:context>
    <inkml:brush xml:id="br0">
      <inkml:brushProperty name="width" value="0.05292" units="cm"/>
      <inkml:brushProperty name="height" value="0.05292" units="cm"/>
      <inkml:brushProperty name="color" value="#FF0000"/>
    </inkml:brush>
  </inkml:definitions>
  <inkml:trace contextRef="#ctx0" brushRef="#br0">20475 17297 2840 0,'0'0'1440'15,"0"0"-47"1,0 0-57-16,0 0-384 0,4 0 48 0,-4 0-71 15,0-3-233-15,0 3-112 32,0 0-160-32,0 0 32 15,0 0 136-15,0 0-64 0,0 0-160 16,0 0-112-16,0 0-40 16,0 0 1-16,0 0 127 0,0 0 264 15,0 0 104-15,0 0-56 16,0 0-112-16,0 0-168 15,0 0-72 1,0 0-184-16,0 0-56 16,0 0-64-16,-4 0 16 0,-4 0-16 15,3 3-16-15,-6 0-64 16,7 3-112-16,0 1 40 16,-4-4-16-16,4 4 32 0,4-7-32 31,0 3 0-31,0 0 40 15,0-3 56-15,0 0 32 0,0 0 40 16,0 0 48-16,0 0 24 0,0 0 128 16,0 0 72-1,0 0 64-15,0 0-136 16,0 0-40-16,0 0-96 0,0 0-48 16,0 0 40-16,0 0-8 15,0 0 40-15,0 0-8 0,0 0 40 16,0 0-72-16,0 0 24 31,0 0-64-31,0 0 8 16,0 0-16-16,0 0-40 0,0 0-200 15,0 0-24-15,0 0 16 16,0 0-80-16,0 0 152 0,0 0 96 16,0 0 72-16,0 0 8 31,0 0 0-31,0 0 0 0,0 0 16 15,0 0 32-15,0 0-40 16,0 0 88-16,0 0 56 0,0 0 128 16,-4 0 32-16,0 3-136 15,-8 10-160-15,5 9-16 32,-10 0 16-32,1 4-8 0,0-4 0 15,5 0-8-15,-2 0 8 0,6-6-8 16,-1 0 8-16,4-6-8 15,-1-1 0-15,-3-3 0 0,8-3-16 16,0 1 8 0,0-4 0-1,0 0-8-15,0 0 16 0,0 0 48 16,0 0 40-16,0 0 32 16,0-9-32-16,0-4-40 0,0-4-40 15,8-1 0-15,1-1 8 16,2-7-8-1,-3 7-8-15,1 3 0 16,-1 7 8-16,-8 2 9 0,0 1-9 16,3 6 0-16,-3 0-8 15,0 0-8-15,0 0-73 16,0 0 17-16,0 0-24 0,0 0 72 31,0 3-64-31,0 13 72 0,0-4 8 16,0 8 0-16,0-1 16 15,0 0-8-15,0-3 8 16,0-1-16-16,-3-2 0 0,-1-3-56 16,0-1-24-16,4-6 0 31,0 1 8-31,-5-4-176 0,5 0-24 16,0 0 120-16,0 0 72 15,0 0 80-15,0-4 8 0,5-8 40 16,3-1-48-16,3-6 0 15,2-3 0-15,2-4 0 16,-2 7 0 0,-6 4 80-16,-3 5 160 0,0 4-72 15,-4 6-8-15,0 0-160 16,0 0-40-16,0 3-184 16,0 10 80-16,0-1 40 0,0 4 96 0,-4 3 0 31,-3-3 0-31,-2 0 0 15,5-4 8-15,-4 1-8 0,4-6 8 16,1-1 8-16,-1-2-8 16,4-4 8-16,0 2 0 15,0-2 64-15,0 0-64 0,0 0 0 32,0 0-8-32,0-9-72 15,0-7 56-15,7 0-56 0,5-6 72 16,1-4 0-16,-6 1 0 15,5 3 8-15,-8 6 120 0,0 6 64 16,-4 4-8-16,0 6-120 31,0 0-56-31,0 0-8 0,0 6-112 16,0 13 16-16,-12-6 0 16,0 6 16-16,0-3 80 15,4 0 0-15,-3-6 0 0,7-4 0 0,4 0 0 16,-5-6 8-1,5 0 0 1,0 0-8-16,0 0 24 0,0 0 32 16,0-6-40-16,9-10 32 15,-2 0-48-15,5 0 8 0,-3-6 40 16,2 3-48-16,-3 6 8 16,-4 1-8-1,0 5 16-15,-4 7-8 16,0 0-8-16,0 0-40 0,0 7-80 15,0 5 40-15,0 4 32 16,-4-3 0-16,0 0 32 16,0-7 16-16,4 0 8 0,-4-6-8 31,4 0 8-31,0 0-8 0,0 0 8 16,0 0 64-16,0 0 8 15,0 0-8-15,0 0-64 16,0-10-8-16,0 1 0 0,4-4-176 15,0 1-64-15,0 2-152 32,-4 4-72-32,0 3-64 0,0 0-400 15,0 3-361-15,0 0-263 16,0 0-720-16,0 3-1769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2-08T22:18:27.47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definitions>
  <inkml:trace contextRef="#ctx0" brushRef="#br0">10012 3851 6673 0,'0'0'2496'15,"0"0"-1343"-15,0 0 135 16,0-3-152 0,0 3-248-16,0 0-247 15,0-3 95-15,0 3-40 0,0 0 48 16,0 0-56-16,0 0-64 0,0 0 48 15,0 0-151-15,0 0-89 16,0-3-64-16,0 3-40 0,0 0-40 31,0 0 0-31,0 0-136 16,0 0 40-16,0-4-72 16,0 4 8-16,0 0-32 0,0-3 24 15,-4 3 96-15,4-6 8 0,0 6-104 16,-4 0-120-16,4 0 96 31,0 0 48-31,0 38 176 16,0 13-304-16,0 22-8 0,0 16 80 15,0-1-80-15,0 4 80 16,4-9 32-16,0-10-8 0,4-6-8 31,4-16-32-31,-4-4 0 0,0-12-64 16,-4-6 0-16,-4-7 56 15,4-9-15-15,-4-1-41 0,4-5 0 16,-4-4-8-16,0-3 48 16,0 0-48-16,0 0 72 15,0 0-72 1,0 0-136-16,0 0-73 0,0-6-23 16,0-4-120-16,0-3-240 15,0-3-176-15,0 1-232 16,0-2-384-16,0 2-65 15,0 2-79-15,4-9-144 0,0 6-977 0,0 6-3040 16</inkml:trace>
  <inkml:trace contextRef="#ctx0" brushRef="#br1" timeOffset="12390.65">9916 3940 5457 0,'0'-3'2392'15,"0"0"-1400"-15,0-4-223 0,4 4-17 16,-4 0 48-16,0 0 232 16,0-1 136-16,0 2-55 15,0 2-89-15,0 0-248 0,0-4-248 0,0 4-232 31,0-3-24-31,0 3 80 16,0 0 48-16,0 0 112 0,0 0 113 16,0 0-281-16,0-3-112 15,0 3-128-15,0-7-8 0,0 4-96 16,8 0 0-16,-8-3-8 31,5-4 0-31,-1 4 8 0,-4 3-24 16,0-1-24-16,4 1 48 15,-4 0 48-15,0 0 16 16,0 0-64-16,0 0-40 0,0 0 40 16,0-1 16-16,0-2 40 31,0 3-48-31,0-1-8 0,0 2 16 16,0 2 88-16,0 0 32 15,0 0-8-15,0 6-48 0,0 38-80 16,7 42 0-16,1 9 160 15,-4 4 168 1,5-7-88-16,-6-23-48 16,1 1 8-16,0 6-80 0,0-12-56 15,0-10-56-15,-4-9 0 0,4-11 8 16,-4-2 64 0,0-7-64-16,0-5-16 0,0-5 72 15,0-2-64 1,0-7-16-16,0-6-72 15,0 0-96-15,0 0-88 0,0 0-248 16,0 0-264-16,5-9-336 16,2-19-1233-16,1 2-1872 15,0 7-2848-15</inkml:trace>
  <inkml:trace contextRef="#ctx0" brushRef="#br1" timeOffset="13355.96">10932 4232 7529 0,'-3'0'2129'0,"-5"0"-617"15,3-3-352-15,-3-1-440 31,1 2-136-31,-5-5-224 0,-1 4-55 16,-2 0 167-16,-1 0 120 0,-5 3-88 16,-2 0-8-16,-1 0-184 15,-8 0-136-15,-3 22-80 16,-1 3-88-16,-5 13 40 16,9 4 56-16,5-1-8 15,7 0-16-15,8-9-32 16,8-7 8-16,4-6-56 0,0-6 0 15,4-4 0-15,8-5 8 16,4-4 0-16,4 0-8 0,4-13 56 31,8-9-56-31,-4-10 0 16,4-3-216-16,-9 3 40 0,-3 7-72 16,-8 2-8-16,0 11 120 15,-8 9 48-15,-4 3 88 0,0 10 104 16,0 21-32-16,0 17 432 31,4 6 48-31,-4 3-232 16,8 0-32-16,4-6-88 0,0-10-72 15,4-12-40-15,-4-7-88 16,-4-9-8-16,4-10-224 0,3-3-208 16,-2 0-256-16,-1-23-336 15,8-8-1016 1,3-36-449-1,-3 4-760-15,1 2-4096 0</inkml:trace>
  <inkml:trace contextRef="#ctx0" brushRef="#br1" timeOffset="13607.53">11048 3730 3272 0,'0'0'3889'0,"0"16"-1825"0,0 19 41 0,0 13-577 16,4 25 97-16,0 31-185 15,4-2-72-15,-4-3 40 0,4-14-255 32,-4-21-281-32,0 5-336 15,0 5-296-15,4-11-184 0,-5-12 16 16,6-13-72-16,-9-9-48 16,8-13-344-16,-8-7-760 15,4-9-945 1,-4 0-447-16,0-13-385 15,0-9-5209-15</inkml:trace>
  <inkml:trace contextRef="#ctx0" brushRef="#br1" timeOffset="13826.95">10873 4346 5233 0,'0'0'4425'0,"0"0"-3129"0,0 0-120 15,0 0-48-15,20 0 17 16,3 0 287-16,10 0-144 0,6 0-152 16,5-6-95-1,4-7-513 1,-8-9-296-16,-1 0-232 16,-2-1-48-16,-5 1-960 0,0 7-953 0,-4-1-1064 15,-9 9-2808-15</inkml:trace>
  <inkml:trace contextRef="#ctx0" brushRef="#br1" timeOffset="14368.6">11323 4289 4280 0,'0'16'4321'0,"0"6"-2352"0,4 4-105 31,0 5-63-31,0 1-1 16,4-3-600-16,-5-1-208 15,10 1 89-15,-9-7-609 0,7-3-160 16,-7-3-48-16,1-9-88 16,-5-1-112-16,0-6-56 0,0 0 0 15,4 0-8-15,0 0-136 32,0-6-120-32,3-17 88 0,10-2-72 15,-6-4-160-15,2-3-232 0,-2 10 255 16,-3 3 185-16,-4 16 136 15,0 3 56-15,-4 0 104 0,0 0-24 16,0 19 264 0,5 4 169-1,-1-1-193-15,3 0-80 16,-3-3-144-16,0-10-96 0,0 1 0 16,0-10 8-16,4 0 0 15,0 0-8-15,0 0-8 0,4-13-40 0,4-9-32 31,0-7 72-31,4 1 0 16,-4-1-64-16,-8 7 24 16,-1 9-56-16,-3 13 104 0,-4 0 0 15,5 22 56-15,-5 17 384 0,4 11 152 16,4 4-232-16,-1-3-72 31,6 0-160-31,2-16-72 16,2-10-48-16,-2-6-16 0,2-9-432 15,11-10-1256-15,-5-3-2409 16,-3-10-5049-16</inkml:trace>
  <inkml:trace contextRef="#ctx0" brushRef="#br1" timeOffset="20678.84">12665 7918 4841 0,'0'-3'3256'0,"0"0"-1591"0,0 3-321 16,0-4-136-16,0 2-288 15,0-2-392-15,0 4-223 0,0-3 103 16,0 3 104-16,0 0 56 0,0 0-40 16,0 0-24-1,0 0-104 1,0 0-120-16,0 0-88 16,0 16-16-16,0 38-80 0,4 44 280 0,5 58 441 15,-1 18-233-15,-1 1-16 16,-3-39 160-16,0-50-352 0,5-25-208 31,2-20-96-31,1 1-8 16,0-11-64-1,0 1-8-15,-3-16-160 0,-2-10-400 0,-7-6-608 16,0-3-425-16,0-35-271 16,0 0-2097-16,0-3-3304 0</inkml:trace>
  <inkml:trace contextRef="#ctx0" brushRef="#br1" timeOffset="21377.12">12495 7908 6937 0,'0'0'2673'0,"0"-2"-1665"16,0-2-56-16,0 1 688 0,0 3-383 15,0 0-449-15,7-3-80 16,-3 0-112-16,13-4-312 0,2-2-64 16,13-4 136-16,3 1-72 31,6-1 80-31,2 3 24 16,2 4-39-16,2 0-73 0,5 6 96 15,-5 0-8-15,2 6-72 0,-2 13-40 16,-7 3-24-16,-8 7 24 15,-4 3-64-15,-5-1-48 32,-14 1 96-32,-5 3 64 0,-4 0-56 15,-4 0-144-15,-16-3-24 0,-8 3-48 16,-4-7-48-16,-8 4-168 16,-4-7-200-16,5-3-40 0,-1-6-64 0,8-3-160 31,4-7-264-31,4-2-585 15,9-2 17-15,2-2-688 16,1 0-1105-16,5 4-3360 0</inkml:trace>
  <inkml:trace contextRef="#ctx0" brushRef="#br1" timeOffset="21890.75">13208 8728 2880 0,'0'0'7354'0,"0"0"-5258"31,0 3-896-31,0 19-295 16,0 10-33-16,0 9-320 0,0 4 472 15,11-1-496-15,-2 1-160 16,2-13-168-16,1-4-96 15,1-9-104-15,-2-7-536 0,-7-2-616 32,4-7-976-32,-8 1-3922 0</inkml:trace>
  <inkml:trace contextRef="#ctx0" brushRef="#br1" timeOffset="22379.05">12506 9592 4336 0,'0'0'6066'16,"0"0"-4498"-16,0 0-624 15,0 0 409-15,0 0-313 16,0 0-568-16,20 0-208 0,5-10 408 31,14-6 328-31,17-10 33 16,8 1-25-16,11-13-80 0,13 0-368 15,3-7-24-15,5 4-168 16,-4 6-152-16,-5 7-160 16,-15 9-48-16,-5 3-8 0,-7 6 0 31,-8 4-264-31,-8 3-192 15,-8 0-184-15,-8-1-360 0,-12 4-441 0,-12 0-207 16,-4 4-608-16,0 8-2385 16</inkml:trace>
  <inkml:trace contextRef="#ctx0" brushRef="#br1" timeOffset="22753.28">12833 10052 7737 0,'4'0'2177'16,"8"0"-1345"-16,4 0 792 15,3-6-144-15,13-7-319 16,5-3-25-16,10-7-224 0,1 1-304 16,0-3-136-1,-8 3-144-15,-4 3-88 16,-8 3-183-16,-9 7-41 15,-10 2-16-15,-1 1-473 0,-5 6-791 16,-3 0-400-16,0 0-745 16,-7 0-4336-16</inkml:trace>
  <inkml:trace contextRef="#ctx0" brushRef="#br1" timeOffset="23027.57">13056 9963 7521 0,'0'22'2593'16,"0"13"-1305"-16,0 13 736 0,-4 12-455 31,4 6-433-31,0 1-464 15,0-3 496-15,0-7-624 16,8-6-360-16,0-10-184 0,0-3-72 16,4-13-600-16,-8-5-792 15,0-5-808-15,3-8-3202 0</inkml:trace>
  <inkml:trace contextRef="#ctx0" brushRef="#br1" timeOffset="23385.17">13410 10372 8753 0,'0'20'4137'0,"0"5"-3113"0,0 10 417 31,0 6-345-31,0 3-336 16,0 1-488-16,0-7-160 15,0-6-96-15,0-10-16 0,5-6-40 16,7-10-1440-16,-1-6-1657 16,2 0-4448-16</inkml:trace>
  <inkml:trace contextRef="#ctx0" brushRef="#br1" timeOffset="23972.47">13793 8820 7937 0,'0'0'2721'16,"0"0"-1761"-16,0 0 472 15,0 0 73 1,0 0-481-16,8 0-304 16,0 0 120-16,12 0 128 15,0 0 25-15,8 0-193 0,-1-3-208 16,1 0-320-16,0-7-152 0,0 0-120 16,-4 1-296-1,-3-1-832-15,-10 4-985 16,-3 3-1031-16,-8 3-4418 15</inkml:trace>
  <inkml:trace contextRef="#ctx0" brushRef="#br1" timeOffset="24176.97">13833 9049 9858 0,'0'0'2288'15,"0"0"-1608"-15,0 0 937 0,20 0-217 32,-1 0-400-32,6 0-376 15,-5 0-320-15,4-7-232 16,-5 1-72-16,5-7-552 0,0 0-1224 16,-8 4-2865-16</inkml:trace>
  <inkml:trace contextRef="#ctx0" brushRef="#br1" timeOffset="24825.9">14491 8328 8449 0,'4'0'3097'0,"0"22"-2177"16,-1 7 568-16,1 12 17 0,8 10-433 15,-3 3-384-15,-2 0 336 16,1-7-87-16,0-2-441 31,-3-4-8-31,-5-13-32 0,0-2-64 16,0-10-176-16,0-7-72 15,0-6-24-15,0 0-56 0,0-3 48 16,0 0-32-16,0 0 40 16,0-9-48-16,0-13-72 31,-9-10-96-31,1-12-24 0,0-26-80 0,-4-35-168 15,-4-31-368 1,5 2 176-16,6 29-152 0,1 36-25 0,4 34 353 16,0 6 256-16,0 0 128 15,17 7 48 1,2 9 88 0,1 7 128-16,4 6-8 0,4 0 89 0,0 3-129 15,0 20 56-15,-5 2 184 16,-2 16-16-16,-6 4 120 0,-15 9-72 15,0 0-112-15,0-4-112 32,-19-2-104-32,-1-7-96 15,-5-9-48-15,6-3-16 16,-1-10-96-16,1-6-368 0,-2-7-728 16,5-6-504-16,-3-3-433 0,2-13-1672 15,6 0-1760-15</inkml:trace>
  <inkml:trace contextRef="#ctx0" brushRef="#br1" timeOffset="25339.33">14905 8623 7361 0,'8'-6'1728'31,"4"6"9"-31,0-3-121 16,4 3-560-16,-4 0-191 0,-5 0-257 15,-3 6 16-15,0 6-232 0,1 5 80 16,-5 1 176-16,0 5-136 16,0 2-56-16,-5 0-72 31,-10 4-55-31,-6-7-89 0,6-3-72 15,2-3-56-15,6-6-64 16,3-7-40-16,4 0-8 0,0-3-40 16,0 3-64-16,0-3 16 15,0 0 80-15,15 0-40 32,6 0-72-32,10 0-8 0,5-6-169 15,8-7-223-15,16-12-896 16,-9 9-1577-16,-6 0-8097 0</inkml:trace>
  <inkml:trace contextRef="#ctx0" brushRef="#br1" timeOffset="25692.99">14335 9372 8649 0,'0'0'1945'0,"0"0"-1361"0,0 0 944 16,12 3 25-16,4-3 103 15,8 4-688-15,8-4 72 0,3 0 97 16,13 0-137-16,12-16-312 16,12-7-112-16,32-14-128 31,-5-2-216-31,5-5-40 0,-9 6-128 16,-31 9-64-16,-4 4-880 15,-20 9-584-15,-17 10-1329 0,-19 6-2968 0</inkml:trace>
  <inkml:trace contextRef="#ctx0" brushRef="#br1" timeOffset="26121.83">14598 9744 6361 0,'8'0'2056'0,"0"0"-183"31,4 0-249-31,12 0-384 0,8 0-135 16,8 0 79-16,8-10-152 16,3-6 24-16,-3 4-464 15,-4-4-368-15,-13 9-216 0,-6 1-8 16,-14 6-216-16,-6 0-960 31,-5 0-960-31,0 6-1801 0,0 4-1792 0</inkml:trace>
  <inkml:trace contextRef="#ctx0" brushRef="#br1" timeOffset="26595.46">14678 9823 6673 0,'0'0'2488'16,"0"0"-1471"-1,0 0 607-15,0 0-344 0,0 0-568 16,0 6-151-16,4 14 215 16,0 8-72-16,-4 10-120 15,0 7 72-15,0 9-88 0,0-4-304 16,0 1-160 0,0-6-96-16,0-7-8 15,0-7 0-15,4-5-328 16,0-4-720-16,-1-12-1176 0,1-1-2521 15</inkml:trace>
  <inkml:trace contextRef="#ctx0" brushRef="#br1" timeOffset="27156.04">15004 10061 3608 0,'0'0'6866'15,"0"-3"-5026"1,4 3-704-16,0-3-135 0,5-3-521 16,2-1-336-16,6-2 184 0,-2 2 80 15,1 7-80 1,-4 0-96 0,0 0 48-16,-4 16 304 0,-4 3-88 15,-4 7-168-15,0-4-136 0,0 0-64 16,0 4-80-16,0-4 24 15,-8-3 88-15,0 0 57 0,-4 3-41 32,1-6-104-32,-2 0 24 15,1 0 32-15,9-3-56 0,-6-7-56 16,9 0-16-16,0-3-8 16,0 0-40-16,0 4 0 0,0-7 48 15,12 3 0-15,4-3 48 31,8 0-40-31,4 0 40 0,8-10-48 16,-1-8-8-16,-3-1-96 16,4-7-505-16,8-6-663 15,-12 3-984-15,-12 11-2609 0</inkml:trace>
  <inkml:trace contextRef="#ctx0" brushRef="#br1" timeOffset="27955.57">14419 9769 680 0,'0'0'5329'0,"0"0"-3873"31,0 0-808-31,0 0 64 16,0-3-224-16,0 3-359 16,0-3-73-16,0 3 304 0,0 0 584 15,0 0 272-15,0 0-96 16,0 0-248-16,0 0-247 0,0 0-89 31,0 0-232-31,0 0-104 16,0 0 8-16,3 0 80 0,-3 0 32 15,4 0-48-15,1 0 48 16,3 0 184-16,7 0 128 0,9-3 121 16,0-10-89-16,12 0-32 31,4-9-200-31,4 0-264 16,0-7-168-16,0 7-120 0,-1-3-632 15,9 3-921-15,-12 2-1431 0,-8 8-5186 16</inkml:trace>
  <inkml:trace contextRef="#ctx0" brushRef="#br1" timeOffset="33210.94">17845 8236 5169 0,'0'-7'2464'0,"0"4"-1112"31,0 0 105-15,0-3-73-16,0 3-312 0,0-4-104 0,0 4-167 15,0 0-81-15,0 3-120 16,0-4-64-16,0 4-152 16,0 0-32-16,0 0-104 0,0 0-104 31,0 0-144-31,5 7 48 0,-2 25-48 16,5 15 344-16,8 13 224 15,0 17-127-15,-1 2-49 16,2 1-16-16,-1-10-16 0,-4-7-144 15,-1-6-128-15,2-12-40 32,-1-8-40-32,-5-5-8 0,2-9 8 15,-5-4-8-15,0-6-56 16,0-4-424-16,-4-3-360 16,0 1-217-16,0-7-343 0,0 0-288 15,-4 0-209-15,-9-13-3808 0</inkml:trace>
  <inkml:trace contextRef="#ctx0" brushRef="#br1" timeOffset="33766.51">17686 8296 5801 0,'0'-6'2160'15,"0"-4"-1064"-15,0 1 297 0,0-4-209 16,0-3-440-16,0-3-232 31,12 3 0-31,0-3 201 0,-1 0-65 16,6 3 16-16,3-6-184 15,3-1-104-15,9 1-168 16,5-3-32-16,-2 0-24 0,-3 6-8 16,-4 3-64-16,-5 10-72 15,-2 6-8 1,3 0 0-16,-4 15 72 0,7 17 216 15,1 9 72-15,-4 7 24 16,0 6-64-16,-8 0-63 16,-4-7-17-16,-8 1-16 15,-4-10-48 1,0 0-16-16,-16-6 0 16,-8 0-40-16,-7-3-8 0,-1-4-112 15,-5-6-216-15,-2-10-280 0,7-2-65 16,4-7-207-16,4 0-296 15,4 0-168 1,4-3-32-16,4-7-33 16,8 0-831-16,4 4-1881 0</inkml:trace>
  <inkml:trace contextRef="#ctx0" brushRef="#br1" timeOffset="34298.08">18239 8849 7033 0,'0'0'2433'0,"0"0"-1649"16,9-10-296-1,7 0 240 1,4-5-192-16,8-5-72 0,-1 5 240 0,6-1 136 16,-10 6-119-16,-3 4-297 15,-8 6-144-15,-9 0 0 16,2 0-8-16,-5 6 112 15,0 13 16 1,0 0-32-16,0 7-112 16,-5-1-56-16,-10 1-80 0,-1 2-24 15,0-3-48-15,5-2 16 16,-2-7-64-16,9-1-16 0,0-5-40 31,4-3 8-31,0-2-24 16,0 2 64-16,4-1-96 0,13-6-144 15,-6 0 136-15,9 0 112 16,4 0 8-16,0 0 64 16,0-9-72-16,4 0 0 0,-4-1-160 15,8-3-840-15,-13 4-1064 32,1-4-2786-32</inkml:trace>
  <inkml:trace contextRef="#ctx0" brushRef="#br1" timeOffset="34715.51">18754 8404 7073 0,'0'0'3041'0,"0"0"-1489"31,4 0 128-31,-4 0-239 16,3 0-497-16,5-3-88 0,5-1 96 15,-2 4 72-15,10-2-151 16,-1-2-233-16,-1 1-104 0,-2-3-152 16,-2-1-256-16,1 7-64 31,-4-3-56-31,-4 3-8 16,0-3-112-16,4 0-400 0,-4 3-312 15,0 0-801-15,-4 0-383 16,-4 0-289-16,0 3-1615 0,-4 3-505 0</inkml:trace>
  <inkml:trace contextRef="#ctx0" brushRef="#br1" timeOffset="35161.94">18742 8607 4000 0,'0'0'2905'0,"4"0"-1649"0,0 0 353 16,4 0-41-16,3 0-640 0,6 0-88 15,3-3-104-15,3-4-199 16,1-2-9-16,0 0-40 15,-4 2-264 1,0 1-96-16,-8 0-112 16,0 2-16-16,-4-2-408 15,4 3-680-15,4-4-881 0,0 5-1128 16,-8-2-5368-16</inkml:trace>
  <inkml:trace contextRef="#ctx0" brushRef="#br1" timeOffset="36518.51">20156 8201 4600 0,'0'0'2665'0,"0"-4"-1393"16,0-2-135-16,0 3 311 0,0 0-456 16,5-4-328-16,-5 4 40 15,0-3 25 1,0 3-121-16,0 3-120 16,3-3-112-16,-3 0-56 0,0 3 40 0,0 0 64 15,0 0 0-15,0 0-32 31,0 0-48-31,0 3-24 16,8 19-136-16,0 13 40 0,4 12 257 16,4 11-161-16,0 2-72 15,0 0-120-15,-4-2-40 0,0-5-80 16,-1-5 72-16,-7-10-8 16,5-3-64-16,-9-13 0 15,0-3 0 1,0-3 0-16,4-6-8 15,-4-4-232-15,0-3-400 0,0 0-289 16,0-3-215-16,0 0-416 16,0-12-305-16,0-1-2776 0</inkml:trace>
  <inkml:trace contextRef="#ctx0" brushRef="#br1" timeOffset="37081.11">19758 8274 6209 0,'0'0'2248'15,"0"0"-1616"-15,0 0 321 16,0 0 447-16,0 0-528 16,0 0-312-16,0 0 104 0,8 0 193 31,7 0 87-31,9-7-64 16,12 1-32-16,12-10 96 0,16-3 17 0,28-16-265 15,-4 4-120 1,11-4-136-16,0 0-64 15,-26 12-184-15,-2 1-184 0,-15 9 0 16,-20 7-8 0,-4 3 0-16,-13 0-16 15,1 3-136-15,-3 0-120 0,-6 0-88 16,-3 0-112-16,0 0-448 16,0 0-225-16,0 0-511 0,-4 3-681 15,-4 3-2360-15</inkml:trace>
  <inkml:trace contextRef="#ctx0" brushRef="#br1" timeOffset="37745.41">20786 8604 5633 0,'7'-3'2416'0,"6"-10"-1600"0,-1 4 105 16,3-1 167-16,1 1-256 16,-4 5-280-16,1 1-104 15,-6 3-168 1,1 0-32-16,-4 3 88 15,1 10 88-15,-1 6-95 0,-4 3-89 16,0 4-16-16,0-1-72 0,-4 4 48 16,-13-1-96-16,-3 4 16 15,5-7-48 1,-6 1-64-16,6-10 48 16,2-4-48-16,6-2 0 15,7-10-8-15,0 0-16 0,0 0-160 16,0 0-112-16,0 0 96 15,0 0 128-15,11 0 64 0,-2 0 112 32,10 0 64-32,-2 0 104 15,7-3 136-15,4-1-16 16,4-2-64-16,-6 0 0 0,7 3-192 16,-1 0-64-16,-9-1-80 0,-2 1 0 15,-6 3-96-15,5-3-400 31,-3-4-480-31,-2-2-416 0,-2 0-1329 16,-9-4-4537-16</inkml:trace>
  <inkml:trace contextRef="#ctx0" brushRef="#br1" timeOffset="38221.3">21244 8102 3328 0,'0'0'4857'16,"4"0"-3584"-16,0 10-33 0,3 15 408 31,2 10-472-31,3 10-111 0,-1 5 23 15,2 1-280-15,-2 0 104 16,2-3-208-16,-5-4 73 0,3-6-225 16,-3-3-312-16,1-9-136 15,-5-4-40-15,-4-3-56 16,3-6 40 0,-3-4-48-16,0-6-8 0,0 0-544 15,0-3-537-15,0 0-231 16,0-6-784-16,-3-10-2977 0</inkml:trace>
  <inkml:trace contextRef="#ctx0" brushRef="#br1" timeOffset="38667.93">21259 8093 7577 0,'0'-3'1977'16,"0"-1"-873"-16,0 1 440 0,0-3-368 15,0 0-511-15,0 2-137 16,0-5 32-16,4 2-112 0,5 1-88 16,6-3 48-1,2 2 32-15,2 1-40 16,1 0 72-1,8-1-96-15,4 4-80 0,0 3 8 0,-4 0 137 16,-8 0-169 0,0 6-32-16,0 13 168 0,-9 3-32 15,2 7 88 1,-9 3-48-16,0-4-176 16,-4 4-96-16,0-3 0 0,-13-4-64 15,-6 4 8-15,2-10-88 0,-2 0-72 16,-5 0-136-16,4-6-184 31,4-3-272-31,-4-5-144 16,9 2-321-16,-2-7 73 0,1 0 0 15,5 3-368-15,-6-3-593 16,9 0-1920-16</inkml:trace>
  <inkml:trace contextRef="#ctx0" brushRef="#br1" timeOffset="39044.35">21615 8486 6737 0,'0'0'2488'0,"0"4"-1303"16,0 2 511-16,0 1-544 15,0 8-351-15,0 7 175 16,0 7 224-1,0-1-232-15,3 1-576 16,5 0 56-16,-4-10-280 0,-4 0-120 16,4-9-40-16,1 2-8 15,-5-6-304-15,0 4-712 0,0-3-936 16,0-5-2913-16</inkml:trace>
  <inkml:trace contextRef="#ctx0" brushRef="#br1" timeOffset="39796">20423 9363 5921 0,'-4'0'2032'16,"-4"0"-423"-16,8 0 191 0,0 0-776 15,0 0-400-15,0 0 88 16,0 0-31-16,0 0-121 31,0 0 16-31,0 0-16 0,0 0-8 16,0 0-80-16,0 0-48 16,16 0-8-16,8 0 264 0,12-10 217 15,20-5-233-15,19-5 0 0,29-12-160 16,35-9 32 15,29-10-224-31,6 1-152 0,-34 5-24 0,-31 14 40 16,-42 14-80-16,-7 2 88 15,7-1-88-15,-3 6 8 0,4-3-96 16,-12 4 40-16,-17 9-40 16,-3-3 0-1,-16 3-8 1,-3 0 8-16,-10 0-8 0,1 0-8 15,-4 0-216-15,-4 0-104 16,0 0-208-16,0 0-272 0,0 0-336 0,0 7-401 16,-28 11-7-16,0-2-1553 31,-4 3-6345-31</inkml:trace>
  <inkml:trace contextRef="#ctx0" brushRef="#br1" timeOffset="40369.58">20977 9671 6585 0,'0'0'3041'0,"0"0"-1585"0,-4 0-32 31,0 0-192-31,4 0-519 16,0 0-153-16,0 0 160 0,0 0-88 16,0 0-80-16,0 0-72 15,0 0-8-15,0 0-136 16,4 0-32-16,12-7 17 0,11-2 263 31,10-7 0-31,14-6-40 0,9-3-56 16,4-4-24-16,-1 4-48 15,-7-4-232-15,-16 13-104 16,-12 0-72-16,-12 10 0 0,-8 6-8 16,-4 0-8-16,0 0-328 31,-4 0-248-31,0 0-304 0,0 0-480 0,0 0-353 15,-16 10-71-15,-8-1-2305 16,4 0-4353-16</inkml:trace>
  <inkml:trace contextRef="#ctx0" brushRef="#br1" timeOffset="40683.78">21172 9607 2696 0,'0'0'6329'0,"0"3"-4480"16,0 4-697-16,0 5 504 16,0 10-279-16,0 10-193 0,0 13 16 15,0 6-40-15,0 6-271 31,0 0-257-31,0 0 0 0,0-6-400 16,0-10-160-16,5-6-64 16,-2-3 0-16,-3-10-8 15,4-6-152-15,0-6-528 0,0-10-1105 16,4 0-895-16,0 0-2529 0</inkml:trace>
  <inkml:trace contextRef="#ctx0" brushRef="#br1" timeOffset="40981.97">21499 9918 9514 0,'0'0'2728'0,"0"0"-1312"0,0 16 521 15,0 7-217-15,0 5-688 16,0 4-287-16,0 0-289 0,0 0-160 16,0-4-216-16,0-2-32 31,0-8-48-31,0-2-280 0,0 0-1017 15,0-7-687-15,0 1-2225 0</inkml:trace>
  <inkml:trace contextRef="#ctx0" brushRef="#br1" timeOffset="43077.76">19364 10922 3816 0,'0'0'1817'0,"0"3"-193"15,0-3 0-15,0 0-215 31,0 0-185-31,0 0-288 16,0 0-96-16,0 0 57 0,0 0-169 16,0 0 24-16,0 0-64 15,0 0-24-15,0 0-80 16,0 0-24-16,0 0 17 0,0 0-9 31,0 0-136-31,0 0-128 0,3 0-112 16,9 0-104-16,12-3-80 0,4-7 88 15,8 1 32-15,-1-1-64 16,-7-3-56-16,0 4 8 16,-7 3-8-16,-6-4-8 15,-2 4-208 1,-6 3-176-16,-3-1-408 16,0 4-497-16,-4 0-223 0,-4 4-144 15,-11 8-1585-15,-5 7-6401 16</inkml:trace>
  <inkml:trace contextRef="#ctx0" brushRef="#br1" timeOffset="43394.31">19407 11068 6913 0,'0'3'2152'0,"0"-3"-703"15,0 0 39-15,0 0-408 0,0 0-87 16,0 0 71-16,0 0-56 16,12 0-8-16,4 0-32 15,4 0 65-15,3 0-161 0,1-6-168 32,-3-1-216-32,-1-2-232 15,-8 2-80-15,-1-2-104 0,-2 6-24 0,-5-1-48 16,0 2 0-16,-4 2-168 15,3 0-520-15,-3 0-472 16,0 0-497-16,0 0-367 16,0 0-929-1,-7 0-8801-15</inkml:trace>
  <inkml:trace contextRef="#ctx0" brushRef="#br1" timeOffset="47753.45">20327 10592 3848 0,'0'0'2489'0,"0"0"-825"16,0 0-239-16,0 0-113 16,0 0-432-16,0 0-184 0,0 0-40 15,0 0-64-15,0 0-7 31,0 0-73-31,0 0 40 0,0 0-8 16,0 0-8-16,0-4-88 16,0 4-72-16,0 0-56 15,0 0-112-15,-3 0-64 0,-1 0-64 16,0 0 232-16,0 10-8 31,-1 12-80-31,-6 7-7 0,-1 9 151 0,-1 3-104 16,-2 3-112-16,2-5-144 15,6-4 64-15,-1-7-64 16,4-6 0-16,0-6-8 0,4-3 0 16,0-7-8-1,0-2 16 1,0-2-8-16,0-2 0 0,0 4 0 16,0-4 8-16,0 0 8 0,0 0-16 15,0 0-56 1,0 0-96-16,0 0-136 0,16-4-8 0,4-2 224 31,3-7 64-31,10 4 8 16,3-7 8-16,-4 3 0 0,7-2 8 15,-3 5-16-15,-1-3 0 16,-3 4-8-16,0 0 8 16,-12 2 0-16,-3 1 0 0,-9 6 0 31,-5 0-8-31,-3 0-441 0,0 0-471 15,0 0-512-15,-11 6-72 16,-13 7-1665-16,3-7-5089 0</inkml:trace>
  <inkml:trace contextRef="#ctx0" brushRef="#br1" timeOffset="48091.51">20459 10671 6041 0,'0'0'2208'16,"0"0"-695"-16,0 0 103 16,0 12-744-16,3 14-40 0,-3 9 8 15,5 6-87-15,3 7-65 0,-4-4-48 31,0-3-72-31,-4 4-88 16,4-10-144-16,-4-3-152 0,0-7-112 16,3-2-24-16,-3-8-40 15,0-2-8-15,0-7 0 16,0 1 0-16,0-4-248 0,0 0-312 31,0-3-304-31,0 0-240 0,0 0-321 16,0-10-1247-16,0-5-4106 0</inkml:trace>
  <inkml:trace contextRef="#ctx0" brushRef="#br1" timeOffset="48492.63">20655 10629 6345 0,'0'0'3017'0,"0"0"-1601"0,0 0 32 0,3-3-552 31,5 3-536-16,0-6-240-15,8 0 112 0,0-4 193 16,8-2 31-16,0-1 56 0,0 0-56 16,-1 0-216-16,-3 4-104 0,-8 0-48 15,1 2-88-15,-10 4 0 32,1 0 8-32,-4 3-8 0,0 0 0 15,0 0-328-15,0 0-424 16,-4 3-321-16,-3 9-375 15,-6 1-744-15,-10 6 199 0,7-3-319 16,4-3-2345-16</inkml:trace>
  <inkml:trace contextRef="#ctx0" brushRef="#br1" timeOffset="48921.72">20678 10674 128 0,'-8'6'2872'0,"4"-3"-1200"0,0 7-39 16,0 0-337-1,1-1-360 1,-1 4-232-16,4-3-31 16,-5 2 383-16,5 1-152 0,0-1-240 15,0-2-208-15,0-3-216 16,0-2-96-16,0 2 40 0,5-4 425 16,10 0-161-1,-3 1-184-15,12-4 16 16,0 0-56-16,0 0-8 15,8 0-64-15,-4 0-48 0,0 0-96 16,-5 0-8-16,5 3 8 16,-12 7 0-16,4-1 0 0,-4 0 0 31,-4 4-8-31,-4 0 8 16,-4-4 128-16,-4 4 184 0,0 0 8 15,0-4-24-15,0 4-8 16,-12-1-104-16,-4 5-80 0,-4-5-16 15,5 1-88-15,-6 0-8 32,6-4 0-32,-5-3-464 15,3 4-352-15,-6-7-600 0,-1 3-513 16,7 1-1167-16,2-7-4122 0</inkml:trace>
  <inkml:trace contextRef="#ctx0" brushRef="#br1" timeOffset="49508.29">21121 10769 6433 0,'0'0'2080'16,"0"0"-423"-16,0 0 167 0,0 0-616 15,0 0-367-15,0 0-41 16,0 0-16-16,0 0-32 0,0 0-120 31,-13 0-240-31,1 3-240 16,-4 7-96-16,1 2-48 16,-2 5 0-16,2 5 88 0,7 0 8 15,4 3-56-15,-1 4-48 0,5-3 0 16,0 2-16-16,5-6 16 31,7-6 0-31,3 0-16 16,2-9 8-16,-2-1-48 0,5-6 56 15,-3 0 8-15,6 0 64 16,-3-10 24-16,4-3 0 0,-5-5-88 16,2 5 56-16,-9-6-8 31,-4 3 40-31,-4-3 24 0,-4 0-48 15,0-4 0-15,0 1-64 0,-17 0 48 16,-2-3-56-16,-5 3 0 16,-4-4-8-16,8 7-96 0,1 3 8 15,-2 6 80 1,6 4 16 0,6 3 0-16,-2 3-8 0,-1 0-144 15,3 0-80-15,2 0-80 16,3 0-168-16,0 0-336 0,4 3-392 15,-4 10-377-15,4-3-991 0,0 2-2425 16</inkml:trace>
  <inkml:trace contextRef="#ctx0" brushRef="#br1" timeOffset="50161.71">21646 10785 7801 0,'0'0'2593'16,"0"0"-769"-16,-3 0-40 16,3 0-583-16,0 0-577 15,0 0-232-15,0 0-120 0,0 0-120 16,0 0-56-16,0 0 96 0,0 0 80 16,0 0 40-16,0 0 48 31,0 0-80-31,0 0-80 15,0 0-120-15,0 0-80 0,3 0 0 16,13 0 128-16,0 4 145 16,5 1 7-16,5 2-8 15,2 3-32-15,9-4 0 0,-1 3 32 32,-4-2-128-32,-4-1-136 0,-5 1 40 15,-7-1-32-15,0 0-16 16,-4-3 0-16,0 1 8 15,-8 2-8-15,0-6 0 0,-4 3-64 16,0 0-328-16,0-3-448 16,-4 0-313-1,-12 0-855-15,4 0-3785 16</inkml:trace>
  <inkml:trace contextRef="#ctx0" brushRef="#br1" timeOffset="50510.68">21834 10718 1488 0,'0'0'6625'16,"0"0"-5016"-16,-8 7-513 0,-9 3 144 15,6 8-192-15,-9 1-160 16,-1 3-119-16,2 4-89 16,-1-4-176-16,-4 7-144 0,8-7-184 31,-8 3-64-31,9-2-96 16,-2-1-8-16,6-3 0 0,-6 0-8 15,6 0-136-15,3-6-104 0,3 0-104 16,1-10-304-16,4 0-192 15,0-3-777-15,13-6-1343 32,2-7 15-32</inkml:trace>
  <inkml:trace contextRef="#ctx0" brushRef="#br1" timeOffset="50945.57">22224 10468 4384 0,'0'0'2993'0,"0"0"-1697"16,0 3 233-16,4 3 143 0,-4 10-392 16,4 3-63-16,0 6-201 15,0 10 16-15,3 0-240 0,2 4-240 16,-1-2 489-16,3-2-601 15,2-3-312 1,-1-3-64-16,-1-7-64 16,-2-6 8-16,-1 0-8 15,-5-7-104 1,1 1-785-16,-4 3-775 0,0-7-656 16,0 3-4234-1</inkml:trace>
  <inkml:trace contextRef="#ctx0" brushRef="#br1" timeOffset="51762.48">20634 11732 6545 0,'0'0'3065'0,"0"0"-1897"0,0 0 56 16,4 0 8-16,-4 0-415 15,8 0-417-15,-3 0 56 16,6 0 312-16,1 0-64 0,0 0-48 31,4 0-88-31,0-4-56 16,3 1 56-16,18 0 33 15,-1-4-121-15,24-5-8 0,26-13-40 16,47-10-112-16,41-16-24 16,15-6-8-16,-2 2-48 0,-28 11-112 15,-28 9-56 1,-23 6-56-1,-25 7-16-15,-15 0 80 16,-9 3-64-16,5-3 112 0,5-4 64 16,2 4-72-16,-15 3 0 0,-9 0 24 15,-6 7-64-15,-9 2-32 16,-4 0-48 0,-5 4 8-16,-3 3-16 15,-12 3 16-15,-4 0-16 0,1 0-24 16,-5 0 16-16,0 0-328 0,0 0-288 15,-5 0-416-15,-27 16-872 16,0 0-2281 0,0-4-4169-16</inkml:trace>
  <inkml:trace contextRef="#ctx0" brushRef="#br1" timeOffset="52954.3">21268 11969 8385 0,'0'0'2289'16,"0"0"-1105"-16,0 0-16 15,0 0-328-15,0-3-431 0,0 0 55 16,0-3 80-16,0-4-160 16,0-2-280-1,12-8 144-15,3 1 16 16,5-6 104-16,8 3-40 15,0-4 48-15,0 11-104 0,-3 2-176 16,-10 10-72-16,-2 3-16 16,-6 0 40-16,-3 3 48 0,0 16 80 31,-4 6 192-31,0 4 97 16,-8 9-217-16,-8 0-72 15,-3 0-112-15,-6-6-16 0,5 0-40 16,5-4 8-16,2-5-8 15,9-8-8-15,0-5-8 0,4-4-128 16,0-2-416 0,8-4-17-16,9 0 281 15,2 0 232-15,1 0 48 16,4-4 8-16,-8 4 0 0,0 0 0 16,-1 0 0-16,-2 0 0 15,-5 13 112-15,-1 0 160 16,-3 6 40-16,-4 3-31 15,0 0-9 1,0 0-24-16,-11 4-32 0,-10-4-96 16,-2 3-24-16,-1-2-88 0,0-8-8 15,0-5-120-15,5-7-472 32,2-3-553-32,6 0-807 15,7-38-217-15,4 6-2408 0,0 4-3032 0</inkml:trace>
  <inkml:trace contextRef="#ctx0" brushRef="#br1" timeOffset="53398.07">21714 11801 8225 0,'0'0'2777'16,"0"0"-1393"-16,0 0 369 0,0 0-337 16,-8 13-752-16,-4 6-536 15,0 6-72-15,1 10 104 0,7 4-56 16,-1 5 0-16,5 3 0 16,0-5 8-1,0-7-48-15,9-7-64 16,6-12 8-16,1-6 104 0,0-4 120 15,4-6-32-15,4 0 96 16,-1-19 40-16,1-3-8 0,1 0 1 16,-10-4-161-16,-6 1 168 31,-5 2 80-31,-4-2-72 0,-4 3-192 16,-17 0-136-16,-3 3-16 15,-4 6-120-15,0 3-24 0,1 4-48 16,3 6-72-16,4 0-136 15,8 0-313-15,5 0-207 32,7 0-392-32,0 0-792 0,4 0-2225 15,11-3-240-15</inkml:trace>
  <inkml:trace contextRef="#ctx0" brushRef="#br1" timeOffset="53822.34">21985 11722 4560 0,'0'0'6562'0,"0"0"-4714"15,0 0-295-15,0 0 231 0,0 0-528 32,-12 10-552-32,4 5-432 15,-4 14-160-15,5 3-39 16,-2 12 15-16,5 4 96 15,4-1 136-15,0-3-112 0,4-5-96 0,8-8-64 16,8-8-40 0,-4-7 80-1,3-10 64-15,2 0 16 16,3-6 8-16,-4 0 0 0,-1 0 16 16,-2-9-32-16,-2-4-40 15,2-6-32-15,-14-3 8 0,-3-1-8 16,0-2-32-16,-3-3-40 31,-22-1-16-31,-3 0-24 0,-7 1-232 16,3 2-112-16,-4 8-56 15,4 1-176-15,1 8-40 0,6 3-185 16,1 3-95-16,-4 3-424 16,0 0-609-16,5 9-4232 0</inkml:trace>
  <inkml:trace contextRef="#ctx0" brushRef="#br1" timeOffset="55018.8">19770 13334 4865 0,'0'0'4088'0,"0"0"-2535"16,0 0-97-16,0 0-192 15,0 0-351-15,0 0-201 0,0 0 144 16,0 0-56-16,0 0-168 15,0 0 8-15,0 0-48 16,4 0-95-16,7 0-105 0,6 0 80 16,3 4 64-16,8-1-96 31,4 0-80-31,-5-3-160 0,1 0-104 16,-4 0-88-16,-4 0 40 15,-5 0-32-15,-2 0 32 16,-5 0-48-16,-4 0 0 0,-4 0-272 15,0 3-368-15,0 4-512 16,0 3-545 0,-12 15-111-16,-8 0-697 0,-8 1-2472 15</inkml:trace>
  <inkml:trace contextRef="#ctx0" brushRef="#br1" timeOffset="55262.9">19809 13614 6177 0,'0'0'2808'0,"0"0"-1175"0,0 0 39 16,0 0-344-16,0 0-431 15,8 0 359-15,5 0 192 0,7 0-104 32,3 0-167-32,1 0-273 15,-4 0-432-15,0 0-280 0,-4 0-104 16,-4-6-80-16,0 3-8 15,0-1-496-15,-1 1-840 0,6 3-569 16,-2-3-551-16,-10 3-2601 0</inkml:trace>
  <inkml:trace contextRef="#ctx0" brushRef="#br1" timeOffset="58480.39">20694 13052 4368 0,'0'-3'3121'16,"0"3"-1313"-16,0-3 185 0,0 3-281 15,0 0-263-15,0-3-185 16,0 3-120-16,0 0 48 16,0 0 81-16,0 0-249 0,0 0-136 15,0 0-168 1,0 6-224-1,0 13-192-15,0 16-184 0,0 16 48 0,8 6 8 16,-4 3-56-16,4 1-112 16,0-7-8-16,-4-4 48 15,0-9 153-15,0-6-153 16,-4-3-40-16,0-10 40 16,0 1-8-1,0-4-40-15,0-4-489 0,0-2-335 16,0-3-552-16,0-4-1137 15,0-6-1567-15,7 0-2362 0</inkml:trace>
  <inkml:trace contextRef="#ctx0" brushRef="#br1" timeOffset="58764.2">21224 13430 6185 0,'0'0'9010'0,"-4"0"-6650"0,0 0-439 16,0-3-353-1,4 3-800 1,0 0-528-16,0 0-200 15,0 0-40-15,0-4-528 0,0-2-648 0,0 3-681 16,12-16-783-16,4 10-1513 16,-4-4-3193-16</inkml:trace>
  <inkml:trace contextRef="#ctx0" brushRef="#br1" timeOffset="59129.98">21686 13043 9882 0,'0'-3'4088'15,"4"-4"-2831"-15,0 1 639 16,4-4-215-16,8-3-769 0,0 4-264 31,3-7-280-31,9 0-96 16,4 0-176-16,0-3 72 0,0 3-72 16,-4 1-88-16,-4 2-8 15,-7 0 0-15,-2 7 0 0,-7-1-144 16,-4 7-304-16,-4-3-352 0,4 3-408 15,-4 0-225-15,0 0-471 16,-8 7-769-16,-8 6-3920 0</inkml:trace>
  <inkml:trace contextRef="#ctx0" brushRef="#br1" timeOffset="59537.35">21646 13040 7073 0,'-16'9'3089'0,"1"0"-1617"16,-6 4-136-16,2 6 1 15,-1 3-161-15,-1 7-392 0,6-4-232 16,2-2 8-16,10-1-256 16,3-3-224-1,0-6 32-15,12-1 16 16,7 1-56-16,6 0 24 15,6-1-88-15,5-2 120 0,9-1-120 16,2 4 112-16,1 0-40 16,3 0-72-16,-3 5-8 0,-8-1 40 31,-8 5-24-31,-8 0-32 16,-16 0 32-16,-8-3-16 15,0 3 120-15,-8 1 97 0,-16-1-137 16,-4-3 32-16,-8 0-40 15,4-6-72-15,-3-1 0 0,7-5-8 32,-4-4-465-32,11 0-343 0,2-3-448 15,15-6-608-15,4-7-977 16,0-6-3312-16</inkml:trace>
  <inkml:trace contextRef="#ctx0" brushRef="#br1" timeOffset="60135.64">22662 13179 6601 0,'0'0'2648'0,"-3"0"-1519"15,-6 0 95-15,1 0-576 0,-3 0-392 16,-6 0-152-16,-2 3 192 15,-5 10 64 1,0 3 184-16,-4 3 65 16,0 3 63-16,0 4 112 15,5 2-152-15,2-2-224 0,5 2-232 16,4-6-64-16,5-3-56 16,7-6-56-16,0-6 0 15,0-5-224-15,0-2-256 16,0 0 232-1,15-9 112-15,-2-10 128 0,2 0 0 16,1-3-152-16,-4 2-64 16,-4 5 80-16,0 5 136 0,0 10-8 31,-8 0 16-31,4 3 24 16,4 23 400-16,0 2 192 0,0 4-344 15,0 0-144-15,-1-4-56 0,6-9-64 16,-5-3 0-16,3-9-8 15,-2-4-8-15,-1-3-352 32,12-13-312-32,-8-12-824 0,-1 0-2561 0</inkml:trace>
  <inkml:trace contextRef="#ctx0" brushRef="#br1" timeOffset="60412.1">22698 12595 6601 0,'0'16'3873'0,"0"16"-2033"15,0 15 289 1,8 20-297 0,-4 12-168-1,8 10-263-15,0 7-289 0,-4-1-312 0,0-3-264 16,4-13-296-16,-5-6-144 15,2-16-88-15,3-6-8 0,-8-19-296 16,-1-10-544-16,6-10-752 31,-9-12-641-31,0 0-351 16,0-2-2890-16</inkml:trace>
  <inkml:trace contextRef="#ctx0" brushRef="#br1" timeOffset="61122.77">22662 13186 8769 0,'0'0'4057'0,"0"0"-3025"16,0 0 489-16,0 0-377 16,8-4-528-16,16 1 64 31,8-3 128-31,8-10-239 0,8 0-209 15,3-6-200-15,-7 0-160 0,-4 6-8 16,-12 3-608-16,-8 7-289 0,-8 2 41 16,-5 4-8-16,-3 0 176 15,1 0 96 1,3 17 296-16,-8 5 200 16,0 6 104-16,0 7 104 0,0 6 360 15,0 1 128-15,0 2 40 16,0-6 176-16,0-9-72 15,4-4-184-15,0-9-135 0,-4-3-201 32,0-7-136-32,3-3-72 15,-3-3-8-15,4 0-80 0,-4 0-72 16,9-9-232-16,-5-13 127 16,7-7 89-16,2-6-72 0,-1-3 136 15,3 3-200-15,-6 3 160 31,-5 10 136-31,3 13 8 0,-7 9 32 16,0 0 280-16,4 9-104 16,-4 13 224-16,4 7 25 0,-4 3-89 15,5-4-96-15,-1-2-64 16,0-4-136-16,-1-12-24 31,5-5-8-31,-4-5-40 0,0 0-304 0,5-9 72 16,6-19 16-16,-2-4 48 15,2-6-201-15,-2-1 185 16,-2 2 136-16,-3 11 40 16,0 7 8-16,-8 12 24 15,4 7 521 1,-4 0-1-16,4 23-160 0,0 9 32 16,0 2-72-16,0 1-152 15,3 0-144-15,2-3-40 0,-1-3 0 0,3-10-8 16,-7 6-656-16,0-6-1577 31,-4-6-2600-31</inkml:trace>
  <inkml:trace contextRef="#ctx0" brushRef="#br1" timeOffset="61801.72">20161 14824 3064 0,'0'-6'5081'15,"3"2"-3808"-15,5-2 423 16,-4-1-32-16,4 1-255 0,0 3-425 31,0-3-408-31,0 3-248 16,-1-1-72-16,2 4-8 0,-1 0 80 15,-4 0 96-15,0 0 104 16,-1 0 8-16,6 0 177 0,3 0-17 16,12 0 56-16,12-6-160 31,44-10 56-31,66-28 64 0,118-39-32 16,82-31-31-16,64-26-169 0,41-6 168 15,-17 10 104 1,-15 6-104-16,-37 9-360 0,-51 22 32 15,-69 17-8-15,-78 25-112 32,-65 18-200-32,-59 20-48 0,-24 6-288 0,-12 8-448 15,-4 1-536-15,-20 4-224 16,-56 13 135-16,-15 15-607 16,-13 4-3761-16</inkml:trace>
  <inkml:trace contextRef="#ctx0" brushRef="#br1" timeOffset="62300.09">20471 15166 12858 0,'0'0'2977'0,"0"0"-2641"31,0 0-96-31,16 0 16 0,12 0-64 16,3-5 136-16,14-2 16 16,-6 4-24-16,5-7 136 15,8 1 425-15,40-16-49 0,59-33-80 16,96-53 0-16,79-41-64 15,61-39 56 1,28-6-175-16,-29 17-49 0,-23 17 88 16,-45 27 16-16,-58 28 0 15,-77 38-72-15,-59 26 56 16,-57 22-72-16,-39 15-304 0,-9 4-136 16,-10 3 56-1,-1 0 585-15,-8 0-65 16,0 0-160-16,-17 10-64 15,-6 5-224-15,-5 4-224 0,0 1 64 16,0-2-64-16,4-8-480 16,13-1-672-16,-2-2-793 0,-2-7-1759 31,-6 0-1706-31,6-7-7496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2-08T22:24:07.45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FFC000"/>
    </inkml:brush>
  </inkml:definitions>
  <inkml:trace contextRef="#ctx0" brushRef="#br0">7239 9794 6369 0,'0'0'2472'0,"0"-2"-1423"15,-4 2-169-15,0 0 224 0,0-4 24 16,1 4 257-16,3 0-161 31,-9 0-200-31,5 0-216 16,0 0 112-16,-7 0-271 0,7 0-169 16,-5 0 8-16,1-3-136 15,1 0-160-15,-10 3-24 0,2-3 0 16,-6-1-56-16,-3 1 152 31,-8 0-80-31,-3 3 16 0,-5 0 24 16,-4 0 88-16,0 0-112 15,1 0-112-15,2 10-40 0,2-1-48 16,3 1 72-16,4 3-56 16,1-1 88-16,3 1-56 31,-4 6-48-31,0 0 16 0,0 6-16 0,-9 4 88 15,2 3-88-15,-4 6 0 16,2-3 96-16,-2 3-32 0,-1 3 256 16,7 0-127-1,2-2-97-15,3 2 24 16,8 3-40 0,-4-3 8-16,9 4 8 0,2-1-48 15,6 1 0-15,3-4-40 16,-1-3-8-16,5 0 0 0,0-3 8 15,1-3 40-15,-1 0-40 0,4-4 0 16,-4 1 0-16,4-4 56 16,0-3-64-1,-4-5 48-15,4-5 8 16,0-2 72-16,-5-4-120 16,5 1 56-16,0-7-8 0,0 2 112 15,0-2 0-15,0 0-8 31,0 0 80-31,0 0 24 0,0 0-120 16,0 0-48-16,0 0-24 16,0 0-24-16,0 0-40 0,0 0-8 15,0 0 16-15,0 0-16 16,0 0-40-16,0 0-464 31,0 0-504-31,0-2-449 0,0-15-791 0,13 2-2601 16,-2 2-2225-16</inkml:trace>
  <inkml:trace contextRef="#ctx0" brushRef="#br1" timeOffset="7639.14">7896 9896 8241 0,'-8'0'2305'0,"1"0"-1321"0,-6 0 352 16,1 0 33-16,1 0-281 0,-2 0-152 15,6 0-208-15,-9 0 120 16,4-3-80-16,0 0-31 31,-4 3-273-31,0-7-104 0,-4 5-40 16,-4-2 88-16,-4-2 32 15,-4-1-112-15,-4 4 80 0,1 0-40 16,-5-3-32-16,-4 6-152 16,-4 0 48-16,4 0-88 15,-3 0 73 1,2 0-145-16,2 0 72 15,3 0 136-15,0 0-136 0,0 0-96 16,5 0-48-16,-1 0 88 0,0 0-88 16,-4 6 0-16,0-3 0 15,4 0 8 1,-8 4-8-16,4 3 0 16,1-8 8-16,-1 8-8 0,4-4 56 15,4 1-48 1,4-1 40-16,1 0-48 0,-1-2 0 15,4 8-8-15,-4-6 0 0,4 7 0 16,-4 0-56-16,0 3 56 16,-4 3-40-1,4 0 32-15,-4 0 16 16,9 3-8-16,-1 0-40 16,0 4 48-16,3-4-8 0,-2 4 8 15,3 2-8-15,0 4 0 16,-4 3 0-16,0 6 0 0,0 1-8 31,0-1-40-31,5 0 56 16,-1-3 8-16,3-3-8 0,2 0 0 15,2-3 0-15,2-1-8 16,3 1-56-16,0 0 64 31,3-1-16-31,-2 8 16 0,3-1 0 0,0 6 0 16,0-2 0-1,0-1-8-15,4 3 0 0,0-3 16 16,0 1 0-16,0-1-8 16,0 4 0-16,0-1 0 15,8 1 0 1,7 2-8-16,2 4 0 0,-2-1-64 16,5 2 72-16,5-2 48 0,-1 1-48 15,-1 0 48-15,10-3-48 16,-10-1 72-16,9-3-64 0,-8-2 0 31,8-1 64-31,-4-9-72 16,3 6-8-16,1-6 8 0,4 3 0 15,-8-3 64-15,8-1-56 0,-5-3 120 16,6 1-128-16,3 0 0 16,-1-4 128-16,10 1 0 31,-2-4-16-31,9-3-8 0,0 0 56 15,4-6-16-15,3-1-24 16,5-2 8-16,-1-4-32 0,1-3 24 16,0-3 280-16,0 0-104 15,-4 0-160-15,-1 0 8 32,1-9-40-32,0-1 280 0,-5-2-144 15,-3-1-168-15,4 0 56 16,0-2 128-16,-4 2-16 0,8-6 121 0,-4-3-161 15,7 2-112-15,1-8 56 16,3-1-48 0,-2 1-96-1,2-8 8-15,-4 2 0 0,-3-4-8 16,0-4 24-16,-1 1-24 16,-7 0 0-16,0 0 8 0,-8 2 40 0,-8 4 16 15,0-2 8-15,-8 2 48 31,-4-4 56-31,0-2-40 16,-4-7-8-16,-1-2 64 16,-7-7-80-16,0-7 16 0,-8-6-56 15,0 0-56-15,-4-3-16 0,-4 3 0 16,0 4 32-16,0 2-32 31,-15 1 0-31,-2 6 0 0,-3 0 72 16,1-1-72-16,-2 1-56 15,-3-3 56-15,-8-4 0 0,0-2 0 16,-3-7 0-16,-9-3-192 16,-4 0 136-16,1 5-8 31,-1 11 16-31,-1 6 40 0,-2 10 8 16,-1 9-8-16,0 0-96 0,1 6 8 15,-5 4 32-15,4-4-112 0,-8 7-128 16,-4 3-112-1,-3-3-56-15,-8 9-57 16,-6 4-103 0,-6 9-64-16,-24 3 0 0,-33 32-264 15,-43 22-32-15,-9 9-9 16,33-8-135-16,39-11 432 0,57-15 0 16,11-4-184-16,0 14-337 15,-8 9-1071 1,-11 47-529-16,23-15-383 15,12-1-5066-15</inkml:trace>
  <inkml:trace contextRef="#ctx0" brushRef="#br1" timeOffset="9667.28">6638 12179 5209 0,'0'0'2664'32,"0"0"-1576"-32,0 0-343 15,0-3 55-15,0 3-256 16,4 0-384-16,-4-3-8 0,4-1 120 16,-4 1 64-16,3 3 48 15,-3-3 136-15,0 3 88 0,0 0 49 31,0 0-241-31,0 0-88 0,0 0-48 16,0 0-80-16,0 10-56 16,0 2 256-16,-7 14 56 0,-14 12 32 15,-7 3 0 1,0 10 40 0,-3-3-104-16,3-7-168 0,8-6-96 0,4-13-47 15,8-6-105-15,8-10 0 16,0-6-8-1,0 0-80-15,0 0-217 0,8-6-463 16,3-13 456 0,14-3 240-16,-5-7 56 15,0 0 8-15,-1 1-104 0,2 2 0 16,-10 8 8-16,6 1 40 16,-10 8 48-16,-3 6 8 15,-4 3 0-15,0 0-80 0,0 0 80 31,0 9 32-31,0 14 320 0,-4 11 16 16,-7 8 56-16,-2-1-64 16,6 0-128-16,3-9-168 15,4-10-56-15,0-9 9 0,0-7-17 16,0-6-177-16,0-3-359 31,11-19-104-31,6-4-40 0,-6-11 392 16,2-2 128-16,-9-2 152 0,0 6-96 15,-4 7-32-15,0 8 72 16,0 14 64-16,0 6 144 0,0 0 144 16,-8 19-16-1,-1 10-16 1,1 3-56-16,1 2 48 16,3 5 0-16,4-8 48 0,0-5-48 15,0-4-184-15,0-6 8 16,0-10-56-16,0-3-16 0,0-3 0 0,0 0-128 31,11-19-368-31,-3-9 304 16,9-13 112-16,-2-4-160 15,-6-2-160-15,2-4 24 0,-3 6 96 16,-4 13 32-16,-4 4 112 0,0 15 136 16,0 7 96-16,0 6 344 31,0 0-144-31,0 15-232 15,0 11 32-15,0 9 144 0,4 3 32 16,4 3-72-16,-4-3-96 16,4-3 120-16,-4-9 32 0,0-7-48 15,-4-3-120-15,3-10 0 32,-3-3-16-32,0-3 0 15,0 0 64-15,0 0-23 0,0-6-113 16,0-13-121-16,0-10-79 15,0-3-128-15,-7-12 80 0,3 3 72 0,-4 3-40 16,4 9 160 0,1 10 56-1,3 10 136-15,-5 9 40 16,5 0-88-16,0 3-80 0,0 16 88 16,0 6 32-16,0 4 32 0,0 2-24 15,8-5-72-15,-4-4-56 16,4-9 64-16,-4-1-72 0,0-8 0 31,-1-4-8-31,-3 0-112 16,9 0-168-16,-5-4-216 15,4-11 240-15,-1-4 40 0,2-7 16 16,-9-2 160-16,4 5 32 0,-4 1-168 16,0 12 176-16,0 4-16 31,0 6 24-31,0 0 0 15,0 0-96-15,0 6-104 0,0 11-56 16,0-2-568-16,4 8-825 0,4-8-1119 16,4 1-5114-16</inkml:trace>
  <inkml:trace contextRef="#ctx0" brushRef="#br1" timeOffset="11827.33">9733 9197 1488 0,'0'-5'6673'0,"0"-5"-5064"15,0 0-281-15,0 1-152 16,0-1-8-16,0 4-87 16,4 3 119-16,-4-1-88 0,0 4-344 31,0 0-96-31,0 0-127 15,0 0-185-15,0 0-88 0,0 0-176 16,4 13-96-16,5 22 0 16,10 13 200-16,9 19 456 15,4 15-32-15,7-3-72 0,-7 4-96 32,5-13-136-32,-2-10-144 15,-7-6-40-15,-3-13-88 0,-6-6 144 16,-3-13-88-16,-4-2-40 0,-8-8 0 15,3-5 32 1,-2-4 0-16,-5-3 1 0,0 0 95 0,4 0 96 16,-4-3 160-1,4-19-72 1,4-13 32-16,-1-19-152 0,6-26-256 16,-5-3-24-16,3-5-408 0,2-1-312 15,-6 19 0 1,1 0 303-16,1 19 193 0,-5 13-80 0,-4 19 72 31,4 10 72-31,-4 6-312 16,0 3-520-16,0 0-632 0,3 6-1057 15,1 10-1256-15,0-1-464 16</inkml:trace>
  <inkml:trace contextRef="#ctx0" brushRef="#br1" timeOffset="12143.16">10470 9426 2840 0,'0'0'7562'15,"0"0"-5906"-15,0 0-824 32,4 3 681-32,0-3-289 0,5 0-576 15,6 0-248-15,13 0 336 16,4 0 128-16,7 0-143 0,2-9-249 16,-9-1-200-16,0 1-272 15,-9 0-144-15,-3 5-769 16,-16 4-679-16,-4 0-1224 15,0 0-1969 1</inkml:trace>
  <inkml:trace contextRef="#ctx0" brushRef="#br1" timeOffset="12359.96">10487 9607 9009 0,'0'0'2385'15,"0"0"-1257"-15,4 0 368 16,7 0 9-16,6 3-329 0,2-3-424 31,1 0-304-31,-1 0-152 16,2 0-176-16,-1 0-120 16,4 0-488-16,8 0-1184 0,0-3-2233 15,-4-6-3544-15</inkml:trace>
  <inkml:trace contextRef="#ctx0" brushRef="#br1" timeOffset="12698.56">11108 9112 8785 0,'0'0'3865'0,"0"0"-2961"15,0 22 25 1,8 16 1007-16,-4 16-200 16,7 13-847-16,-2 9-257 15,2 0-72-15,1-3-72 0,1-6-184 16,-2-6-192-16,2-14-56 15,-2-9-56-15,1-9-48 0,0-14-376 16,0-2-424-16,1-13-1105 31,18-3-919-31,1-16-977 16,-9-7-3729-16</inkml:trace>
  <inkml:trace contextRef="#ctx0" brushRef="#br1" timeOffset="13182.87">11745 9134 1008 0,'0'0'9994'0,"0"0"-8002"16,-8 0-767-16,-7 0 319 15,-2 0-312 1,-3 0-680-16,-3 13-168 0,-9 3 40 15,0 9-31-15,0 7 183 0,-4 12-64 16,4 4-200-16,9 9-144 16,6 0-64-1,6 3-48-15,11-6-56 16,0-2 72-16,4-8-72 16,15-6-64-16,9-6-8 15,4-7 72-15,4-9 8 0,4-3 56 16,3-13 0-16,6 0 8 0,-6-3 72 15,1-17-96-15,-8-5-48 32,-4-4 8-32,-8-5 64 15,-9-5 0-15,-7-2 104 0,-8 0-40 16,0-6-128-16,-23-1-8 16,-5 3-72-16,-4 7-96 0,-3 9-32 31,3 11-72-31,-1 8 264 0,6 3-32 15,-1 4-200 1,0 3-176-16,4 0-272 0,7 0-441 0,2 0-591 16,7 0 24-16,4-3-425 15,4-3-3744-15</inkml:trace>
  <inkml:trace contextRef="#ctx0" brushRef="#br1" timeOffset="13579.33">12087 9064 5825 0,'0'0'3224'16,"5"0"-1759"-16,-5 0-225 16,0 7 200-16,4-1-375 0,0 3-161 15,0 1 8-15,0 6 144 16,0 3-88-16,-1 13-79 31,6 12-113-31,-5 13-120 0,4 7-136 16,-4 6-112-16,3-4-160 0,2-5-240 15,2-11 72-15,1-11-80 0,4-11-200 16,-4-9-384-16,1-12-728 16,2-7-1313-1,1-7-2360 1,-4-5-3449-16</inkml:trace>
  <inkml:trace contextRef="#ctx0" brushRef="#br1" timeOffset="13843.56">12530 9417 680 0,'0'19'7769'0,"4"3"-5720"0,0 3-329 31,0 1 305-31,0-4-921 16,-4-6-416-16,0 0-264 0,0-7-320 16,0-6-32-16,0 4-72 15,0-7-752-15,-4 0-768 32,-4-3-977-32,-3-10-5169 0</inkml:trace>
  <inkml:trace contextRef="#ctx0" brushRef="#br1" timeOffset="14107.38">12551 8997 7393 0,'0'29'2849'0,"7"16"-1345"15,-3 12 240-15,8 16-271 31,0 3-113-31,4-3-224 16,0-6-320-16,-4-13-111 0,-1-7-465 16,-6-12-120-16,3-9-120 15,-4-11 0-15,-4-5-72 0,0-7-649 16,0-3-983-16,0-3-1080 31,0-13-3074-31</inkml:trace>
  <inkml:trace contextRef="#ctx0" brushRef="#br1" timeOffset="14474.25">12566 9325 4440 0,'0'0'4785'0,"0"0"-3536"16,12 6 247-16,4 3-40 15,8 4-191-15,-1 0-121 0,10 0-112 0,-1 0-168 16,4-4-72-16,-1 4-247 15,1-1-321 1,-4 1-32 0,-4-1-64-16,-8 5-120 0,-1 1 48 15,-6 8 8-15,-2 0 64 16,-7-1 40-16,0 0 8 0,-4-6 8 16,0-3 88-16,0-10 32 0,0 1 8 31,0-7 72-31,0 0 152 15,0 0-48-15,0 0-112 0,0-10-312 16,0-9-64-16,4-13-392 16,9-5-288-16,6-15-8 0,1-1-696 15,4-1-529-15,4 6-567 32,-12 16-2033-32,-4 13-3961 0</inkml:trace>
  <inkml:trace contextRef="#ctx0" brushRef="#br1" timeOffset="15057.98">13080 9483 9722 0,'0'0'1832'0,"0"0"-1048"15,12 0 312-15,-1-2-295 16,6-8-257 15,-1-3 168-31,-4 0-16 0,3 1-184 16,-2-4-280-16,-5 6-56 0,-1-5 40 15,2 2-72-15,-5 3-16 0,-4-2-24 16,0 2-104-16,0 3 0 16,0 5-104-1,-4-2-48-15,-9 4 32 16,2 0-32-16,-6 10 152 0,-2 15 264 15,-1 0 88-15,8 10-48 16,0 0-120-16,12 0-72 16,0-6-112-16,4-4-72 0,16-9-72 31,12-3 24-31,0-13-56 16,3 0 16-16,6 0 48 0,-2-19-16 15,1-6-696-15,-1-4 544 16,-2-3-440-16,-5-6-528 0,-9 3-41 15,-3 0 649-15,-8 10 528 16,-3 9 112-16,-9 6 984 0,0 10 785 31,0 0-185-31,0 7-368 16,0 15-71-16,0 10-49 16,7 6-264-16,-3 3-144 0,8 0 8 15,4-6-264-15,1-6-216 16,-2 0-56-1,1-14-64-15,-8 1-88 0,-4-10-8 16,-4 1-120-16,0-7-680 16,-52 0-512-16,1 0-1385 15,-9 0-3264-15</inkml:trace>
  <inkml:trace contextRef="#ctx0" brushRef="#br1" timeOffset="15413.6">12120 9334 10474 0,'0'0'3208'16,"0"0"-1727"-16,0 0 143 0,0-3-680 16,0 3-616-16,0 0-200 15,0 0-128 1,0 0-48-16,4 0-448 0,-4 0-784 15,0 0-944-15,0 0-977 16,0 3-6617-16</inkml:trace>
  <inkml:trace contextRef="#ctx0" brushRef="#br1" timeOffset="20435.23">14865 4648 5801 0,'0'0'3889'16,"0"0"-2201"-16,0 0-200 0,0 0 17 15,0 0-201-15,0 0-200 16,4 0-200-16,-4 0-136 0,0 0-15 31,0-6-41-31,4-1-216 16,4-3-152-16,4-5-200 16,8-7-40-16,8-7 80 0,7-3-64 15,6 1 24-15,-2 2-40 0,-7 7-8 16,-4 6 8-16,-9 6-104 31,-14 10-96-31,-1 13-152 16,-4 28 168-16,-4 20 80 0,-20 18 344 15,-8 7-152-15,-7 3-48 16,-6 0-64-16,-2-4-8 0,-9-9-72 16,0-5 0-16,8-12 96 31,4-7-96-31,9-18 16 15,15-9-16-15,4-12 0 0,11-6 0 16,5-7-48-16,0 0-40 0,0 0-160 16,0-3-8-16,9-7-120 0,3 1 312 15,4-1 64 1,-1 7 8-16,6-4-8 16,-2 7-56-1,9 0 56-15,4 0 8 0,0 0 48 16,4 0-48-16,-4 0-16 0,8 0 8 15,-9 0-464-15,5-3-776 0,16-22-1481 32,-12 3-2392-17,-4-4-6345-15</inkml:trace>
  <inkml:trace contextRef="#ctx0" brushRef="#br1" timeOffset="20945.66">15438 4635 7721 0,'-3'0'2737'0,"-9"0"-977"0,-1 0-408 16,-2 0-231-16,2 0-273 0,-6 0-216 15,-1 3 120-15,1 16-96 16,-9 13 56-16,3 10-127 16,1 15-129-16,4 3-48 15,12 10-168-15,8-3-80 32,0-7-160-32,0-6 0 0,21-10 0 0,3-9 0 15,4-10-96-15,4-12 32 16,-1-6 8-16,9-7 56 15,3-3 8-15,2-20 136 16,-2-6-48-16,-3-2-24 16,-8-7-56-16,-8 0-8 15,-17-3 224-15,-7-4-192 0,0-3-32 16,-3 1-16-16,-25-1 8 31,4 4-96-31,-7 9-72 0,6 9 64 16,-2 10 104-16,2 7 120 15,1 3-120-15,5 6-112 0,-1 0-304 16,8 0-665-16,3 0-679 16,9 0-792-16,0 6-201 31,0-6-1960-31</inkml:trace>
  <inkml:trace contextRef="#ctx0" brushRef="#br1" timeOffset="21403.92">15821 4514 4584 0,'-3'0'3905'15,"-2"0"-2272"-15,-3 0-193 0,0 0-344 16,1 0-416-16,-2 13-376 16,-3 3 72-16,9 7 161 0,-1-5 95 15,4 1-160-15,0-3-72 32,0 0-64-32,0-3-184 15,7-4-48-15,5-2-56 0,0-7-40 16,4 0 40-16,8 0 104 0,0-4-24 15,4-8 40-15,-4-4-40 16,-8 3 32-16,-12-3-48 31,-4 1 128-31,0-1-184 0,-8-3-56 16,-16 3-176-16,-4 0 176 16,-4 3-48-16,0 4 48 0,8 6-48 15,1-1-16-15,6 4-360 0,6 0-352 16,7 0-736-1,4 16-753-15,4-3-551 0,11 3-2962 0</inkml:trace>
  <inkml:trace contextRef="#ctx0" brushRef="#br1" timeOffset="21808.12">16367 4588 5025 0,'0'0'2784'0,"0"0"-1272"16,0 0 401-16,0 3-345 15,0 0-247-15,0-3-33 0,-4 6-136 16,-12 4-280-16,-4 3-96 15,-8 6-39-15,0 3-129 32,-8 10-112-32,1 6-152 0,3 3-8 15,0 7-40-15,4-1-128 16,8-3-96-16,8 4-72 0,8-10-48 16,4-3-48-16,0-6-24 15,12-7 112-15,12-6-80 31,4-7-80-31,12-6-144 0,4-3 232 0,11 0-280 16,-3-15-424 0,4-1-393-16,0-13-823 0,-16 7-505 0,-16 6-1415 15</inkml:trace>
  <inkml:trace contextRef="#ctx0" brushRef="#br1" timeOffset="25918.3">16877 4892 4064 0,'0'0'1921'16,"0"0"-233"-16,0 0-96 0,0 0-183 16,0 0-345-16,0 0-352 15,0 0-192-15,0 0-72 16,0 0-144 0,0 0-64-16,0 0 41 15,0 0-1-15,0 0-32 0,0 0-128 16,0 0 16-16,0 0-32 15,4 0-96-15,4 0-8 16,0 0 112-16,4 0 128 0,4 0-48 16,4 0-16-16,0 0 8 31,-1 0-40-31,5-3-64 0,0 3 32 16,1-3-96-16,-1 3 48 15,-5-3-64-15,-3 3 8 0,-12 0-8 16,0 0 0-16,-4 0-232 15,0 0-456 1,-4 0-528-16,-7 0-545 16,-6 3-1375-16</inkml:trace>
  <inkml:trace contextRef="#ctx0" brushRef="#br1" timeOffset="26251.31">16834 5089 1840 0,'0'0'4401'0,"3"0"-2841"16,1 0-80-16,8 0 145 15,0 0-433-15,0 0-272 0,8 0 40 16,-4 0-95-16,0 0-257 31,0 0-208-31,-4-3-192 0,-4 0-144 16,0-1-56-16,-1 2-8 16,-3 2-432-16,1 0-504 15,-5 0-513-15,0 0-1103 0,0 0-2697 0</inkml:trace>
  <inkml:trace contextRef="#ctx0" brushRef="#br1" timeOffset="31319.09">17726 4845 3912 0,'0'0'1225'16,"-5"0"-241"0,1 0 288-1,1 0 8-15,-1 0-215 16,4 0-9-16,-4 0 104 0,0 0-168 0,4 0-72 15,-4 0-7-15,4 0-25 16,0 0-104-16,0 0-24 0,0 0-56 31,0 0-232-31,0-7-31 16,0 1-217-16,0-10-224 0,4 0-80 16,11-9-80-16,10-4 160 15,6 1 8-15,1 2 40 16,4-2-48-16,-4 6 24 0,0 5 48 31,-8 5-72-31,-8 9 0 16,0 3-120-16,-13 0-105 0,1 25 225 15,-4 13 345-15,0 7 23 16,0 5-24-16,-11 5-96 0,-17 2-96 16,-4-6-16-16,-8 3-128 31,1-7 32-31,2-6-24 0,1-5-8 15,8-8 88-15,13-12-96 16,-1-3-8-16,12-7-40 0,4-3-96 16,0-3-248-16,0 0-96 0,0 0-8 15,0 0 215 1,0 0 49 0,4 0 120-16,8-7 112 15,4 7-8-15,4 0 0 0,8 0-40 16,4 0 48-16,3 10 144 0,5 0-24 15,-1 2-48-15,2-2 24 0,-5 0-96 32,-1-7-24-32,-3-3-392 15,8 0-1048-15,-7-7-2353 16,-10-6-3688-16</inkml:trace>
  <inkml:trace contextRef="#ctx0" brushRef="#br1" timeOffset="31898.12">18511 4753 3392 0,'0'-4'5801'0,"0"1"-4088"0,0-3-281 15,0 0 152-15,-4 3-239 16,-8-4-425-16,3 4-336 0,-2 0 24 16,-2-4-24-1,2 1-160 1,-10 3-96-16,2 0-63 16,-1 0 7-16,-4 3-72 15,-4 0-136-15,1 0-8 0,3 0 24 16,0 9-8-16,3 4-24 0,10 0-48 15,3 2 0 1,4 1 0-16,-1 3-48 16,5 0 0-16,0-3-40 15,0 0 8-15,9-3-40 0,-1-3-8 16,8-8-136-16,3-2-57 0,6 0-135 16,3 0-64-16,-4-2 184 15,4-11 32-15,-9 3 0 31,-7 1 160-31,-4 9 144 0,-4 0 0 16,-4 0-72-16,0 25 72 16,0 13 376-16,0 10 632 0,-8 9-408 15,0-3-79-15,0-7-225 16,0-2-88-16,8-7-48 31,0-13-152-31,0-5-8 0,0-11-48 16,0-3-368-16,0-6-793 15,4 0-719-15,20-9-433 0,-5-10 1 16,2-7-2865-16</inkml:trace>
  <inkml:trace contextRef="#ctx0" brushRef="#br1" timeOffset="32550.11">18694 4756 1360 0,'0'0'7833'15,"0"0"-5816"-15,0-7-585 16,0 4 217-16,0-3-297 16,0 0-600-1,0-4-176-15,0-3-224 16,0 4-56-16,0-7-24 0,4 3-176 15,8-3-32-15,4 1-64 16,4-2-64-16,-5 8 64 16,2 0 16-16,-6 2 96 0,-3 7-104 31,-4 0-8-31,-4 0-48 16,5 3 32-16,-5 13 16 0,0 0 216 15,0 9 32-15,0 1 65 0,-9-1 63 16,-6 4-80-16,-2-3-128 15,6-4-40-15,-1-7-120 16,3 5 0 0,6-11-8-16,-1-3 0 15,4-2-80-15,0-1-112 0,0 0-120 16,0-3-112-16,11 7-17 0,6-5 169 16,3 5 176-1,-1-1 40-15,5 1 56 16,-7 2-8-16,-2 4 8 15,2-4-72-15,-13 7-48 16,-1 0 120-16,1 0 224 0,-4 3 120 16,0 0 97-16,0-3-89 15,-4 3 32-15,-3-3-64 16,-10 3-112-16,-3 0-48 0,1 0 8 31,-5 0-88-31,3-6 0 0,6-4-64 16,-2-2-16-16,10-4-168 15,-1-3-472-15,0 0-417 16,3-3-823-16,5-13-600 0,0-4-1921 16</inkml:trace>
  <inkml:trace contextRef="#ctx0" brushRef="#br1" timeOffset="32857.17">19128 4511 7177 0,'0'0'2929'0,"0"23"-1953"0,0 15 288 31,-11 13 360-31,2 12-71 15,1 10-345-15,0 0 88 0,5-3-359 16,-5 0-449-16,3-10-72 16,1-9-216-16,0-7-152 15,4-12-48 1,-4-10-8-16,1-6-424 16,3-10-633-16,0-6-1143 0,0-3-809 15,7-12-2520-15</inkml:trace>
  <inkml:trace contextRef="#ctx0" brushRef="#br1" timeOffset="33298.01">19439 4708 8281 0,'0'0'3089'0,"-8"3"-2089"16,-12 4-240-16,-8 6-120 0,-4 2-335 16,0 1-153-16,-4 0 200 15,1 3 280-15,11 0 8 16,-1-3-232-16,6 0-184 16,7 3-152-1,4-3-56-15,0 3 96 16,4-3-112-16,4 0 8 0,0-4 32 0,0 4 88 15,0-3 136-15,12 3 144 16,8 0-40-16,8 0-8 16,4-1 24-1,0 1 1-15,0-3-33 16,3-3 8-16,1-1 176 0,-4-3-136 16,-8 1-256-16,-9-4-72 15,-2-3-56-15,-5 0-16 16,-4 0-120-16,-1 0-480 0,-3 0-584 31,0 0-345-31,0 0-751 16,0-10-905-16,0 7-6705 0</inkml:trace>
  <inkml:trace contextRef="#ctx0" brushRef="#br1" timeOffset="50665.96">2318 10144 3752 0,'0'0'1569'16,"0"0"-561"-16,0 0 184 16,0 0-24-16,0 0-183 0,0 0-209 0,0 0-152 15,0 0-152-15,0 3-88 31,0-3-88-31,0 0 112 16,0 0 32-16,0 0 272 0,0 0 49 16,0 0-121-16,0 0 64 15,0 0-96-15,0 0-32 0,0 0-88 16,0 0-168-16,0 0-72 16,0 0-248-16,16 0 96 15,9 0 320 1,2 0 1-16,4-7-65 15,6 2-88-15,3-2-136 0,-5 1-8 16,1-1-64-16,-8 1-48 16,0 3-16-16,-8 0 8 31,-8-1-8-31,-4 4 0 0,-4 0-56 16,-4 0 16-16,0 0-72 15,0 0 112-15,0 0 8 0,-12 0 224 0,-7 7-80 16,-9 2-48-16,-4 1 8 15,0 2-56 1,-5-2-48 0,5 3 8-16,4-4-8 0,-3 1 8 15,11-1-8-15,0-3 0 16,5 1-8-16,6-1 0 0,5-6-8 16,4 0-80-16,0 0-8 15,0 0-88 1,0 0-72-16,0 0 32 15,4 0 112-15,8 0 72 0,-4 0 48 16,0 0 8-16,4 0 0 16,-8-3 8-16,4 0-8 0,-4 3 0 15,0 0 0-15,-4 0 40 32,0 0-32-32,0 0-8 0,0 0-8 15,0 0-8-15,0 0 8 16,0 0 0-16,0 0 72 15,0 0-64-15,0 0 64 0,-8 3 8 16,0 0-64-16,0 1 32 16,-4 2-40-16,4-3 0 0,1 0-8 31,-2-3 8-31,5 0-8 16,4 0 0-16,0 0-8 15,0 0 8-15,0 0-72 0,0 0-104 16,0 0-168-16,0 0-305 0,0 0-535 15,0 0-800-15,4-3-1089 16,8-3-2504 0</inkml:trace>
  <inkml:trace contextRef="#ctx0" brushRef="#br1" timeOffset="56677.85">12029 4302 4672 0,'0'0'4826'0,"0"0"-3250"16,0 0-464-16,0 0 88 16,0 0-63-16,0 0-281 15,0 0 32-15,0 0 80 0,0 0-96 31,0 0-47-31,0 0-49 16,0 3-112-16,0 13-328 0,0 25-208 16,-5 48-16-16,-3 48 336 15,-4 24 160-15,9 1 16 32,-1-35-40-32,4-41-23 0,0-25-185 15,0-11-184-15,4 1-104 0,3-3-88 16,1-7-32-16,0-13-24 0,0-11-568 15,-8-17-673 1,4-17-1071-16,-4-14-2273 16,0-7-1304-1</inkml:trace>
  <inkml:trace contextRef="#ctx0" brushRef="#br1" timeOffset="57092.47">11438 4514 784 0,'-4'0'10290'15,"4"0"-8186"-15,-4 0-599 0,4 0 431 16,0 0-600-16,0 0-559 16,0 0-185-16,0 0 80 15,0 0 96-15,4 0 104 0,13-3-184 32,18-9-88-32,33-14 273 15,44-18 279-15,43-19-328 0,-3 2-200 16,-25 13-336-16,-43 16-184 0,-37 17-104 15,5 2-152-15,0 0-312 16,-4 4-304-16,4 9-136 16,-9 0-168-1,2 0-257-15,-2 0-199 16,0 0-465-16,-6 9-703 0,-14 1-2377 16</inkml:trace>
  <inkml:trace contextRef="#ctx0" brushRef="#br1" timeOffset="57495.99">12609 4784 8753 0,'0'4'2241'0,"-3"-1"-1177"0,3 6 312 15,-4 4-111-15,0 6-225 0,0 4 496 16,4 5-264-16,-4 0-303 15,0 7-169-15,4-3-128 32,-4 3-168-32,4 3-216 0,-4-3-96 15,0 0-96-15,4-3-96 0,-4-4 0 16,4-6-288-16,-4-5-392 16,4-8-552-1,0-9-937 1,0 0-2032-16,0 0-4713 0</inkml:trace>
  <inkml:trace contextRef="#ctx0" brushRef="#br1" timeOffset="57850.95">13032 4635 10786 0,'4'0'4753'0,"0"0"-3809"15,8 0 288-15,12 0 497 16,12-6-505-16,11 0-400 0,5-7 80 15,4 0-344 1,-4-3-336-16,-8 7-224 16,-8-1-392-16,-16 4-464 15,-5 6-384-15,-11 0-536 0,-4 0-433 16,-4 3-2128 0,-15 10 120-16</inkml:trace>
  <inkml:trace contextRef="#ctx0" brushRef="#br1" timeOffset="58059.57">13045 4813 10338 0,'0'3'2112'0,"0"4"-1136"16,7-5 1001-16,9 5-153 15,12-1-728-15,12-6 81 0,8 0 23 16,7 0-272-16,5 0-200 31,0-6-488-31,0-3-240 0,-4-1-560 16,-9 0-1120-16,-19 7-3097 0</inkml:trace>
  <inkml:trace contextRef="#ctx0" brushRef="#br1" timeOffset="60392.49">10263 9772 4336 0,'0'0'4457'0,"0"0"-2976"15,0 0-449-15,4 0 8 16,-4 0-264-1,0 0-248-15,5 0 153 16,-5 0 135-16,0 0 8 16,0 0 40-16,0-3 24 0,0 3 16 15,0 0-79-15,0 0-17 16,0 0-240-16,0 0-80 0,0 0-24 16,0 0 0-16,0 0-112 15,0 0-88-15,0 3-40 0,0 0 97 16,0 10-17-16,0 6 40 31,3 7 336-31,1 9 16 16,0 3-80-16,0 0-304 0,-4-3-208 15,4-3-56-15,-4-7-48 16,4-3 56-16,-4-3-56 0,4-6 0 16,-4-4 0-16,0 1-144 15,0-4-336 1,0-6-552-1,8 0-849-15,0-3-815 0,0-13-3153 0</inkml:trace>
  <inkml:trace contextRef="#ctx0" brushRef="#br1" timeOffset="62024.98">15324 9197 5657 0,'0'29'4521'16,"3"19"-2769"-16,5 12-272 0,0 13 225 0,4 3-209 15,0 1-504 17,3-8-400-32,-2-5 121 0,-1-7-193 0,-4-13-376 15,4-9-16-15,-4-9 80 16,-5-10-104-16,1-6-56 16,-4-8-48-16,0-2 0 0,0 0-352 15,0 0-721 1,0-6-423-1,0-25-992-15,-7 5-1593 0,-5-2-2905 16</inkml:trace>
  <inkml:trace contextRef="#ctx0" brushRef="#br1" timeOffset="62441.01">14989 9357 8089 0,'0'0'2073'0,"0"0"-1457"15,0 0 256 1,0-4 24-16,7 1-24 16,18 0 489-16,3-10 119 0,15-3-272 15,13-9-136-15,12-4 9 16,3-6-121-16,9 3-184 0,-9 7-456 16,-7 0-208-1,-8 9-64-15,-4 3-48 16,-12 7-8-16,-5 0-40 15,-7 3-168-15,-7-1-424 0,-10 4-264 16,2 0-489-16,-5 0-471 16,-5 10-921-1,-3 2-2608-15</inkml:trace>
  <inkml:trace contextRef="#ctx0" brushRef="#br1" timeOffset="62958.84">15721 9677 9129 0,'0'0'2465'0,"0"0"-1601"0,0 0 440 16,0 0-143-16,0 0-705 0,0 0-280 16,13-6 432-16,2-4 392 15,13-5-280-15,0-2-128 16,0-2 185 0,4 3-49-16,0 4-192 0,-8 2-248 15,-9 7-288-15,-2 3 0 16,-9 0-8-16,-4 6 8 0,0 13 104 15,0 4 24-15,-12 6-8 16,-4-1-48 0,0 4-64-16,0-7 8 15,4-3 40-15,0-3-48 16,4-3 40-16,8-10-48 16,-4 1 0-16,4-7-8 0,0 0-80 15,0 0-16-15,0 3 32 0,12 0 72 31,4 1 16-31,0-4 80 16,8 0-48-16,0 0 24 16,0 0-72-16,4 0-96 0,-1-13-776 15,10-10-1369-15,-14 8-2152 16,1-5-4304-16</inkml:trace>
  <inkml:trace contextRef="#ctx0" brushRef="#br1" timeOffset="63252.34">16315 9369 10418 0,'4'0'2656'15,"0"0"-1535"-15,8 0 743 0,0 0-240 32,8 0-632-32,0-3-239 15,4 0-313-15,-4 3-264 16,0 0-120-16,-8 0-56 0,-4 0-576 16,-4 0-681-16,-4 0-1407 0,0 6-2241 31,-12 4-3057-31</inkml:trace>
  <inkml:trace contextRef="#ctx0" brushRef="#br1" timeOffset="63468.85">16315 9499 9402 0,'0'4'2848'0,"0"-4"-2144"0,8 3 160 0,9-3 721 15,6 0-393-15,1 0-120 16,4 0-480-16,-4 0-392 16,-9 0-128-16,6 0-72 15,-10 0-592 1,13-3-1160-16,-3-4-2233 0,-6 1-6449 16</inkml:trace>
  <inkml:trace contextRef="#ctx0" brushRef="#br1" timeOffset="63772.09">16797 9350 9826 0,'5'0'2792'16,"6"0"-1696"-16,5 0 905 31,0-3-193-31,16 3-624 0,0-7-175 16,0 1-129-16,0 3-320 15,-4 0-360-15,-4 0-200 0,-9 3-48 16,-2 0-592-16,-2 0-968 15,1 0-873-15,-7 0-2392 0</inkml:trace>
  <inkml:trace contextRef="#ctx0" brushRef="#br1" timeOffset="64103.01">17335 9194 1872 0,'0'0'8778'0,"0"0"-6602"0,0 0-639 15,0 16 375-15,-4 10-240 16,-3 18-655-16,-6 10-289 0,6 6 160 15,-6 4-304-15,5-4-272 16,1-6-192-16,7-9-112 31,0-7-8-31,0-10-216 0,0-5-520 16,11-14-528-16,13-9-1113 16,4 0-800-16,-4 0-3256 0</inkml:trace>
  <inkml:trace contextRef="#ctx0" brushRef="#br1" timeOffset="64519.35">17694 9293 10730 0,'-12'0'3040'0,"-9"3"-1839"0,6 13 799 15,-5 10-135 1,0 5-985-1,4 1-360-15,8 6-176 0,5 0 16 16,-1 0-160-16,4-3 80 0,0-3-96 16,7-7-112-16,9-3-64 31,0-5-8-31,8-8-40 0,-4-3 40 16,4-6 24-16,4 0-16 15,0-10 136-15,0-12-8 0,-4-3-64 16,-13-4 24-16,-3 1 0 15,-8-1 64-15,0 4-24 32,-19-4-136-32,-9 7-88 0,-8 3-128 15,-4 3 136-15,0 3-160 16,0 4-144-16,5 3 136 0,-2 2 16 16,14 4-88-16,3 0-176 15,8 0-504-15,12 0-977 31,0 0-1984-31,8-3-4977 0</inkml:trace>
  <inkml:trace contextRef="#ctx0" brushRef="#br1" timeOffset="64965.61">18148 9150 2456 0,'0'0'6377'0,"0"0"-4056"0,-4 0-729 15,-8 0 73-15,0 3 175 16,0 16-312-16,4 1-479 15,0 2-449-15,4 0-232 0,0-7-152 32,4 5-112-32,0-11-56 15,0-3 40-15,0 1-88 16,4-4 0-16,8-3-56 0,0 0 40 16,4 0 16-16,0-10 112 15,-4-5-112-15,4-1-8 0,-8 0 8 16,-5 0 0-1,-3 0 0-15,0 3 0 16,0 1-184-16,-7 5-184 16,-1 4-328-16,-4 0 7 0,0 3-519 15,4 0-840 1,0 6-537 0,8 7-2504-16</inkml:trace>
  <inkml:trace contextRef="#ctx0" brushRef="#br1" timeOffset="65313.82">18726 9194 10306 0,'0'0'4705'0,"-4"0"-3601"31,-16 0 496-31,-5 16-79 0,-10 3-737 16,-1 13-328-16,-7 10 104 16,-2 5 248-16,2 7 32 15,15 6-111-15,8-2-241 0,12-5-136 16,8-5-296-16,16-10-56 31,20-6-120-31,7-10-72 0,10-9-32 16,6-7 56-16,9-6-49 0,-4 0 209 15,-5-16-96 1,-6-3-88-16,-10-3-384 0,-15-6-832 0,-8 5-1633 16,-16 7-4528-16</inkml:trace>
  <inkml:trace contextRef="#ctx0" brushRef="#br1" timeOffset="68441.67">17996 10363 9153 0,'0'0'4537'0,"0"0"-2488"0,0 3 327 16,0-3-775-16,4 3-633 16,-4-3-448-16,0 0-56 15,5 7-16-15,-5-4 24 16,4 3-96-16,4 3-176 15,-5 1-80-15,1 6-40 16,9 3-80-16,-9 7-648 0,7 5-544 16,-7 23-760-16,5-10-2041 15,-5-2-2881-15</inkml:trace>
  <inkml:trace contextRef="#ctx0" brushRef="#br1" timeOffset="68632.33">18224 10972 6993 0,'0'7'2961'0,"0"-1"-1265"16,0-2-40-16,0 2-303 0,0 0-601 16,0 0-448-16,0-2-304 15,0 9-120-15,0 2-784 16,-4-2-953-16,-5 0-4704 0</inkml:trace>
  <inkml:trace contextRef="#ctx0" brushRef="#br1" timeOffset="68851.52">18228 11480 11002 0,'0'4'2904'0,"0"2"-2031"0,0 0 463 16,0 1-296-16,0 2-576 16,0 4-240-16,0-1-40 15,0 1-112 1,0 4-72-16,0 8-680 16,0-6-1496-16,0 0-2633 0</inkml:trace>
  <inkml:trace contextRef="#ctx0" brushRef="#br1" timeOffset="69044.77">18288 12017 9554 0,'0'13'2680'15,"0"0"-1096"-15,0 2-311 0,0 5-617 16,0-1-504-1,0-4-152-15,0 5-512 16,0-2 112-16,0-2-1017 0,0 0-2415 16</inkml:trace>
  <inkml:trace contextRef="#ctx0" brushRef="#br1" timeOffset="69275.74">18375 12760 11642 0,'8'19'4041'0,"8"0"-1769"31,-4 6-423-31,4-2-753 16,-4-1-560-16,4-3-344 15,-4-3-192-15,0 0-40 0,-1-1-624 16,-6 8-1016-16,-1-4-1489 0,-4 0-5521 15</inkml:trace>
  <inkml:trace contextRef="#ctx0" brushRef="#br1" timeOffset="69504.63">18503 13636 9690 0,'4'7'1920'0,"16"5"-1208"15,7 1 1489-15,-7 3-873 16,4 3 408 0,-8-3-87-16,-11 3-1233 0,-2 0-200 15,-3 3-216-15,0 13-800 16,-12-6-2937-16,0 3-1776 0</inkml:trace>
  <inkml:trace contextRef="#ctx0" brushRef="#br1" timeOffset="69737.87">18554 14633 4785 0,'0'16'1272'0,"0"7"-280"16,-12 18-192-16,5-6-800 0,-1-4-4553 0</inkml:trace>
  <inkml:trace contextRef="#ctx0" brushRef="#br1" timeOffset="69942.23">18554 15148 14299 0,'0'13'5569'0,"0"-1"-4721"0,0 7-600 15,0-3 168-15,0 6-416 16,0 0-680-16,0 4-984 16,0 9-369-16,0-4-911 15,0-2-2242-15</inkml:trace>
  <inkml:trace contextRef="#ctx0" brushRef="#br1" timeOffset="70161.53">18554 15789 12562 0,'0'13'6522'31,"0"0"-5786"-31,0 5-728 16,0 1-16-16,13-3-664 0,2 3-1161 15,-6 0-823-15,-2 1 231 16,-7-2-255-16,0-5-4866 0</inkml:trace>
  <inkml:trace contextRef="#ctx0" brushRef="#br1" timeOffset="70397.74">18591 16430 13290 0,'0'32'3065'16,"0"6"-2465"-16,0 0-200 0,11 4-216 31,1-7-184-31,0-4-432 16,-12 7-720-16,0-9-1409 15,0-10-5840-15</inkml:trace>
  <inkml:trace contextRef="#ctx0" brushRef="#br1" timeOffset="70626.87">18650 17247 9962 0,'-4'22'6449'0,"4"3"-5337"15,0 0-1104-15,0 4 144 16,0-4 0-16,0-6-152 0,0-3-1544 16,0 6-945-16,-4-5-1407 15,0-5-3626-15</inkml:trace>
  <inkml:trace contextRef="#ctx0" brushRef="#br1" timeOffset="70947.5">18674 17773 1504 0,'0'16'12827'16,"0"3"-8563"-16,0 0-3175 15,0 3-193 1,0-2-336-16,0-8-480 0,0-5-80 16,0-1-616-16,0-6-704 15,0 0-977-15,0-6-816 0,-8-10-2080 16</inkml:trace>
  <inkml:trace contextRef="#ctx0" brushRef="#br1" timeOffset="71169.44">18674 17894 14595 0,'0'0'6049'15,"-4"3"-5041"-15,4-3-632 16,0 0-32-16,0 0-344 0,0 0-608 15,0-19-1272-15,-8-3-833 32,0 0-1880-32</inkml:trace>
  <inkml:trace contextRef="#ctx0" brushRef="#br1" timeOffset="73350.52">9905 10712 6513 0,'0'0'2921'0,"4"0"-1545"16,-4 0-168-16,0 0-160 15,4 0-240-15,-4 0-135 0,0 0 23 32,0 0 168-32,0 0 40 0,0 0-32 15,0 0-64-15,0 0-119 16,0 0-121-16,3 13-344 15,5 12-136-15,9 14 32 0,-2 5 32 16,5 3-48-16,4-2 56 16,1-1-16-16,-6-6-32 0,5-6 0 31,-9-3-40-31,2-7 0 16,-2-6-24-16,-6-3 0 0,-1-7-40 15,-1-3 40-15,-7 0 16 16,0-3-56-16,4 0 104 15,-4 0 0-15,0 0-40 0,0 0-16 16,0-6-8 0,0-4 0-16,4-12 40 15,5-6-16-15,-5-7-16 16,7-6-56-16,-2-7-120 0,2 0-160 16,1 4-16-1,1 6 24-15,-2 9-48 16,-3 7 128-16,-4 9 96 0,1 7-24 15,2 0-128-15,-7 2-88 16,0 1-56-16,0 3-152 16,0 0-97-16,0 0-191 0,0 0-392 15,0 0-248-15,0 0-49 16,0 13-343 0,-7-4-1225-16</inkml:trace>
  <inkml:trace contextRef="#ctx0" brushRef="#br1" timeOffset="73805.09">10375 11122 8241 0,'0'0'2649'0,"0"0"-1697"16,0 0-64-16,4 0-192 0,-4 0-392 15,3 3 185-15,-3 3 519 16,0 0 320-16,0 4-152 0,4 3-208 31,0 6-327-31,1 3-161 16,3 0-112-16,-4 3-192 0,3-2-80 16,-3-4-88-16,5 0 0 15,-5-6-8-15,0 0-208 16,3-4-136-16,-7 1 176 0,4-7-688 15,-4-3-433-15,0 0-1239 32,0 0-1281-32,-4 0-4553 0</inkml:trace>
  <inkml:trace contextRef="#ctx0" brushRef="#br1" timeOffset="74402.6">9829 11547 7097 0,'0'0'2361'0,"0"0"-1017"16,0 0-32-16,0 0-272 0,0 0-240 15,0 0 1-15,0 0 111 16,0 0-32-16,0 0-56 31,0 0-80-31,0 0-200 0,0 0-223 16,20 0-241-16,12 0 336 15,15-12 296-15,17-11 192 0,12 1 40 16,3-7-464-16,5 4-184 31,-4 0-136-31,-9 9-104 16,-11 0-56-16,-8 6 0 0,-12 1 0 0,-4 6-8 15,-16 0-104-15,-1 3-16 16,-6-4 64-16,2 4-32 0,-2-6-8 16,2 3-64-16,-2-3-24 15,-2 2 40 1,-3 1 8-16,1 0-72 16,-5 0-96-16,-4 3-112 15,0 0-296-15,0 0-368 16,0 0-337-16,-25 15-759 0,5 2-1849 15,-8 1-7113-15</inkml:trace>
  <inkml:trace contextRef="#ctx0" brushRef="#br1" timeOffset="74896.38">10135 11909 7617 0,'0'0'2441'16,"0"0"-1193"-1,0 0 80 1,4 0-160-16,-4 0-447 0,0 0-1 16,4 0 72-16,-4 0-40 0,0 0-88 15,4 0-80-15,1-3-96 0,6-3-71 16,6-4-25-16,10-6 8 31,5-3-88-31,8-3-88 16,0 3-8-16,3-3-88 0,-6 6-40 15,-14 3-80-15,-3 4 0 16,-12 5-8-16,1 1-64 0,-9 3-80 16,0 0-256-16,0 0-504 31,0 0-89-31,0 3-423 0,-24 16-864 15,-1-3-1993-15,1-3-5257 0</inkml:trace>
  <inkml:trace contextRef="#ctx0" brushRef="#br1" timeOffset="75165.72">10227 11871 8489 0,'0'7'2969'16,"0"5"-2121"0,4 10 208-16,4 1 185 15,-3 8-505-15,2 1-240 0,-3 6 464 16,0-3-296-16,-4 0-208 16,4 0-112-16,0-3-168 15,1-7-32-15,-2 0-88 16,-3-5-8-1,0-5-48-15,4-5-352 0,0-7-944 16,8-3-992-16,0-3-721 0,-4-13-2144 16</inkml:trace>
  <inkml:trace contextRef="#ctx0" brushRef="#br1" timeOffset="75965.14">10491 12068 4640 0,'0'0'4762'16,"0"0"-2906"-16,0 0-552 16,0 0-96-1,0 0-503-15,3 3-409 0,1 6 336 16,0 8 216-16,0-2-24 0,0 5-416 15,0 2-24 1,-4-3-208-16,0-3-112 0,0-1-64 16,5-2-88-1,-5-4-304-15,0-5-824 16,0-4-1048-16,0 0-961 16,0 0-2528-16</inkml:trace>
  <inkml:trace contextRef="#ctx0" brushRef="#br1" timeOffset="76369.33">10873 10998 8241 0,'0'0'2905'0,"0"0"-1721"0,0 0 368 0,0 0 225 16,3 0-457-16,-3 0-416 15,4 0-320-15,0 0-255 16,5 0-129-16,2 0-64 0,6 0-32 31,-2 0-8-31,2 0-24 16,-2 0-16-16,2 0-56 16,-10 0-440-16,5 0-625 0,-12 9-783 15,0-2-537-15,0 3-2328 16</inkml:trace>
  <inkml:trace contextRef="#ctx0" brushRef="#br1" timeOffset="76614.72">10884 11220 7177 0,'5'0'2769'0,"-1"0"-1561"0,7 0 360 0,1 0 137 16,4 0-265-16,5 0-352 16,-2 0-424-16,-3 0-432 15,-4-3-168 1,-4 3-64-16,8-6-936 16,-8 2-1280-16,-4-2-2721 15</inkml:trace>
  <inkml:trace contextRef="#ctx0" brushRef="#br1" timeOffset="77068.36">11335 10782 6129 0,'0'0'4769'0,"0"0"-3729"32,0 0-488-32,8 0 264 15,0 16-176-15,8 12 601 16,4 11 367-16,-1 8-464 0,5 4-368 15,0 0-287-15,1-4-73 16,-6-2-128-16,-3-14-16 0,0-8 8 31,-8-7-24-31,0-7-64 0,-4-5 64 16,-4-4-72-16,0 0-56 16,4 0 40-16,0 0 8 0,4-17 16 15,0-8 24-15,4-7-48 0,0-5-88 16,0-8-16-1,3-3-64-15,-6-2-176 16,6 2-352-16,-6 10-400 16,-1 9-424-16,3 10-337 15,-7 10-1103-15,0 2-2513 0</inkml:trace>
  <inkml:trace contextRef="#ctx0" brushRef="#br1" timeOffset="77558.5">11690 11125 7297 0,'0'0'2753'16,"0"0"-1865"-1,0 0 424-15,0 0 168 0,0 0-559 0,0 0-441 16,4 0-24 0,0 3-88-1,3 0-96-15,1-3 224 16,5 4-56-16,-2-2-80 0,6-2-96 0,-6 7-32 16,1-4-72-1,-7 0-64-15,2 4 8 16,-3-1-8-16,0 3 16 15,-4 1 25-15,4 0-17 16,-4-1-8-16,0 4 32 16,0-4 0-16,0 4 24 0,0-3 8 15,0-4-48-15,0 0-56 16,0 1-56 0,0-4-16-16,0 0-8 15,0-3-144-15,4 0-184 16,16 0-80-16,4 0 111 0,8 0-47 15,4-13-40-15,-1 1-152 16,14-8-840-16,-14 8-713 0,-11-1-3216 16</inkml:trace>
  <inkml:trace contextRef="#ctx0" brushRef="#br1" timeOffset="77959.92">11423 11572 8585 0,'0'0'2057'0,"0"0"-1129"16,0 0 304-16,0 0-320 15,0 0-487-15,0 0 95 16,11 0 448 0,2 0 344-16,15 0-408 15,-1-12-112-15,17-1-111 16,3-9-137-16,18-3-208 0,-1-4-56 15,7-3 8-15,-11 0-48 16,-8 14-240-16,-12 1-40 0,-21 8-424 31,-7 6-208-31,-8 3-817 16,-4 0-919-16,-4 12 55 0,-12-2-567 0</inkml:trace>
  <inkml:trace contextRef="#ctx0" brushRef="#br1" timeOffset="78329.22">11458 11852 5961 0,'4'3'2544'16,"9"-3"-1151"-16,-2 0 567 15,5 0-16 1,4 0-151-16,8 0-129 16,4 0-680-16,0 0-391 0,3 0-89 15,-3 0-96-15,0 0-136 16,-8 0-48-16,-7 0-104 15,-10 0-112-15,-3 0-8 0,-4 0-104 32,0 6-192-32,0 4-264 15,-8 6-689-15,-16 9-1375 0,0-2-1561 16,0-4-5777-16</inkml:trace>
  <inkml:trace contextRef="#ctx0" brushRef="#br1" timeOffset="79045.17">11642 11861 5513 0,'0'10'2680'0,"0"6"-1143"0,0 0-233 15,0 6-352-15,0 0-208 16,0 4 0-16,0 2 65 0,0 1-177 16,0-1 456-16,0-2-288 15,0-1-200-15,0-6-320 0,0-3-280 31,0-3-72-31,0-4-784 16,0-2-784-16,0-1-689 0,0-3-3632 16</inkml:trace>
  <inkml:trace contextRef="#ctx0" brushRef="#br1" timeOffset="79478.32">11741 12122 5881 0,'0'-3'1816'16,"4"3"-1032"-16,1-7 841 16,2 4-25-16,1 0-464 15,4-6 0-15,0 2-39 0,0 1 95 0,4 0-128 31,0 2-272-31,-4 1-312 16,-4 3-239-16,0 0-89 0,-1 3 120 16,-2 13 48-16,-1 0-32 15,-4 0-48-15,0 0-120 16,0 3 32-16,0 0-8 0,0 0-88 16,0 3 8-16,-4-3-56 0,-1-3 32 31,2-3-40-31,3-4-8 15,0-3-40-15,0 1 40 16,0-7-88-16,12 3-40 0,3-3 88 16,10 0 48-16,10 0 0 31,10-10 0-31,6-5-64 0,25-14-568 16,-8 4-817-16,-12 5-3224 0</inkml:trace>
  <inkml:trace contextRef="#ctx0" brushRef="#br1" timeOffset="80458.32">9223 12865 6977 0,'0'0'4649'0,"0"0"-2753"16,0 0 129-16,0 0 223 16,0 0-343-16,0 0-449 15,0 0-192-15,0 0-223 16,0 0-201-16,0 0-296 15,0 0-328-15,0 0-216 16,0 3-208-16,0 0-760 0,-4 10-729 16,4 9-351-16,-12 32-17 15,1-3-2448 1,-2 3-1336-16</inkml:trace>
  <inkml:trace contextRef="#ctx0" brushRef="#br1" timeOffset="80673.17">9140 13360 8089 0,'0'0'2657'15,"0"0"-1041"-15,0 0 305 16,4 0-17-16,-4 0-560 0,0 0-288 16,0 0-199-16,3 0-257 15,-3 0-192 1,0 0-192-16,0 0-184 15,8-3-32-15,1 0-1056 16,10-4-401-16,-2 1-1239 0,2 3-2161 16</inkml:trace>
  <inkml:trace contextRef="#ctx0" brushRef="#br1" timeOffset="80861.64">9434 13293 12578 0,'0'0'5321'0,"0"0"-4440"16,0 0 567-16,0 0 0 31,0 0-704-31,0 0-592 16,4 0-152-16,1 0-288 0,-1-3-624 16,-1 0-920-16,9 3-1113 0,-3-3-1048 15,-2 3-5529-15</inkml:trace>
  <inkml:trace contextRef="#ctx0" brushRef="#br1" timeOffset="81774.69">10263 12979 6241 0,'0'0'3257'0,"0"0"-1489"15,0 0-296-15,0 0-79 32,0 0-553-32,0 0-264 15,0 0 48-15,0 0-40 0,0 0 24 0,0 0-16 16,0 0-56-16,0 0-7 15,0 0 39-15,0 0-64 0,0 0-184 16,0 0-96-16,0 0-160 16,0 0-56-1,0 0-8 1,0 0 0-16,0 0 0 0,0 0 0 16,0 0 48-16,0 0 0 15,0 0 56-15,0 0 24 0,0 0-128 0,0 3-200 16,12 19-72-1,12 7 272 1,4 13 48-16,-1 2 48 16,9 0-88-16,-4 1 80 0,0-4-8 15,1-3 16-15,-6-6-88 16,1-4 0-16,0-2 88 0,-8-1-24 31,-1-6-64-31,-10-6 0 16,2-3 0-16,-7-10 0 0,-4 0 88 15,0 0 48-15,0 0 128 16,0-13 224-16,0-13-48 0,0-11-384 16,0-15 80-16,0-8-144 31,0-6-112-31,0-11-224 16,13 1-80-16,2 3-16 0,-2 6-80 15,6 17 176-15,-6 11-176 16,-2 17-320-16,-3 16-201 0,-4 6-679 15,-4 13-752-15,0 15 119 16,0 1-4632-16</inkml:trace>
  <inkml:trace contextRef="#ctx0" brushRef="#br1" timeOffset="82391.07">10921 13227 7433 0,'0'3'2697'16,"0"-3"-1961"-16,0 0-152 15,0 0-24-15,0 0-392 16,4 0-48-16,3 0 296 0,-3 0 392 16,9 0 393-16,-5-7 31 31,-1 1-424-31,1 0-312 0,1 3-144 16,-2 3-136-16,-3 0-176 15,4 0-40-15,-4 0-8 0,-4 0 8 16,4 9 48-16,1 7 200 15,-5 0-56 1,0 6-88-16,0 4-16 16,0-4-8-16,0 3 16 0,-9 0-47 15,-3-2 23-15,5-1-64 16,-2-6 48-16,5 0-56 16,4-7 0-16,0-2-96 15,0-4-97-15,0 0-31 16,0-3 152-16,0 0-24 15,0 0 96-15,0 0 0 0,0 0 104 16,0 0-88-16,0 0-16 16,0 0-24-16,4 0-32 15,12 0 56-15,0 0 96 0,4 0-88 32,0 0-8-32,8 0 0 15,-5-10 0-15,5-2-384 0,-4-1-528 16,12-9-592-16,-4 3-809 15,-8-4-4512-15</inkml:trace>
  <inkml:trace contextRef="#ctx0" brushRef="#br1" timeOffset="82720.11">11260 13033 9418 0,'3'0'2168'16,"9"0"-840"-16,4 0 449 0,8 0-113 15,4 0-536-15,-4 0-408 16,4-10-199-16,-4 8-329 16,-13-5-192-1,2 7-56-15,-9 0-649 16,-4 0-807-16,0 0-1000 0,0 0-2129 16</inkml:trace>
  <inkml:trace contextRef="#ctx0" brushRef="#br1" timeOffset="82912.56">11319 13163 9281 0,'12'0'2321'0,"8"0"-1041"0,7 0 833 31,6 0-433-31,7-12-704 0,3-5-624 15,9 5-352-15,12-7-784 0,-12 3-2184 16,-9 0-5826-16</inkml:trace>
  <inkml:trace contextRef="#ctx0" brushRef="#br1" timeOffset="83821.92">12514 12725 6953 0,'0'0'4153'16,"0"0"-2897"-16,0 0-232 16,4 0 265-16,-4 0-225 0,0 0-280 15,5 0-40-15,-2 13-192 16,1 15 136-16,0 14 201 0,0 12-209 16,4 6-208-16,-3 7-120 15,-2-1-96-15,1-5-96 16,0-4-88-16,0-13-64 15,-4-9 40-15,4-9-48 16,-4-4-40-16,0-13-224 16,0 1-344-16,0-4-768 15,0-6-1609-15,-4 0-1512 0</inkml:trace>
  <inkml:trace contextRef="#ctx0" brushRef="#br1" timeOffset="84317.72">12251 12776 5249 0,'0'0'4745'0,"0"0"-3545"15,0 0-224-15,0 0 248 16,0 0-239-16,8-7-505 15,0-2 80-15,8-4 208 16,8 0 40-16,8-6-80 16,12-3 88-16,12-3 25 0,11-7-137 15,1 4-88-15,-1-1-112 16,-7 7-240-16,-12 6-160 0,-20 13-104 31,0 3-128-31,-12 0-40 16,0 0-128-16,0 0 24 0,-4 9-64 15,-4-2-80-15,0 2-32 16,-5 1-256-16,-3-1-41 0,0 10-663 16,-3-3-1409-16,-9 3-1800 0</inkml:trace>
  <inkml:trace contextRef="#ctx0" brushRef="#br1" timeOffset="84979.98">12948 13163 6329 0,'0'0'2440'0,"0"0"-679"0,0 0-89 16,0 0-272-16,0 0-487 15,0 0-249-15,0 0-288 0,0-6-176 32,5-4-56-32,6 4 104 15,5-3 224-15,0-4-48 16,5 3 64-16,-2 4 64 0,1 0-16 16,-8-1-215-16,4 7-313 15,-8 0 56-15,0 0-8 0,-5 13 8 16,-3 0 72-16,0 5 24 31,0 2-16-31,0-1 8 0,-15 6-72 16,-1 0-32-16,-4 1 0 0,0 3-48 15,-4-4-40-15,5-3-24 16,2 0-64-16,6-5 8 16,3-5 112-1,3-6-96-15,5-2-40 0,0-4-48 16,5 0 16-16,10 0 128 15,6 0 48-15,3 0 144 0,3 0-24 16,1 0 88-16,7 0-40 31,-7 0-48-31,4-4-48 0,-4-5-8 16,-8 0-64-16,1-1-320 16,-10-6-937-16,-3 6-1087 15,-8 1-753-15</inkml:trace>
  <inkml:trace contextRef="#ctx0" brushRef="#br1" timeOffset="85656.01">13247 12658 7721 0,'0'0'3009'0,"0"0"-1713"16,0 0-168-16,0 0 81 0,0 0-513 16,0 7-144-16,8 12 640 15,8 12 32-15,5 11-359 31,2 2-241-31,5 7-104 0,0-3-136 16,4 3-64-16,-4-7 120 16,-4-6-120-16,0-3-104 0,-1-6-48 15,-7-10 0-15,-4-3-16 16,-8-7-72-16,4-6 40 16,-4-3 16-16,-4 0 8 0,0 0 104 15,0 0 136 1,4-12 9-16,0-17 31 15,0-6-184-15,5-16-64 16,6-12-112-16,1-13-64 0,8-7-216 16,4 0-240-1,-4 7 24 1,4 16 167-16,-13 22 81 0,1 12-8 16,-12 17-64-16,4 6-208 15,-8 3-312-15,4 0-536 16,8 3-409-16,-4 9-599 15,0-2-2473 1</inkml:trace>
  <inkml:trace contextRef="#ctx0" brushRef="#br1" timeOffset="85992.56">13956 12963 8665 0,'0'0'2881'16,"0"0"-1785"-16,0 3 96 0,0 0 105 15,0 7-105-15,4 3 192 0,0 6-47 16,1 13-185 0,3 0 72-1,-8 5-352-15,0-2-312 0,3-3-240 16,-3 0-200-16,4-10-120 16,-4-6-128-16,4-7-544 0,-4-5-672 15,0-1-1625-15,0-3-5432 16</inkml:trace>
  <inkml:trace contextRef="#ctx0" brushRef="#br1" timeOffset="86774.99">12220 14023 6729 0,'0'0'3217'16,"0"-2"-1465"-16,7-1-680 16,-3-1-120-16,0 1-167 0,12-7 79 31,0 4 168-31,4-3-176 16,8-4-224-16,0 4 16 15,12-8 121-15,8 2-209 0,12-8-96 16,31-9 64-16,44-15-56 15,53-17-64 1,23-5-16-16,-4 2-152 0,-19 7-40 16,-61 22-40-16,-35 9-120 15,-33 10-40-15,-15 10-8 16,-5-1-200-16,-7 3-16 0,-4 4-240 16,-15 3-24-1,-13 0-64-15,0 0-288 16,-4 3 256-16,-28 16-889 15,4-3-1543-15,-4 0-1489 16</inkml:trace>
  <inkml:trace contextRef="#ctx0" brushRef="#br1" timeOffset="87239.4">13215 14183 7393 0,'4'0'2705'0,"9"0"-913"15,-2-7 88-15,13-3-135 16,4-2-273-16,8-4-304 0,8-6 73 15,8-7-121-15,11 1-152 16,1-4-152-16,0 0-320 0,-4 3-272 16,-16 4-104-16,-8 9-120 15,-17 3-72 1,-7 7-416-16,-8 3-432 16,-4 3-544-16,-16 0-545 15,-12 13-2408-15,-4 3-3840 0</inkml:trace>
  <inkml:trace contextRef="#ctx0" brushRef="#br1" timeOffset="87552.47">13415 14183 6793 0,'0'15'4089'0,"0"11"-2881"0,0 5 336 15,0 11 169-15,0-4-257 16,0 0-480-16,0 0-328 16,0-3-255-1,0-6-201-15,0-4-88 0,4-3-104 16,0-6-8-1,-4-3-288-15,0 2-409 0,0-2-535 16,0-3-728-16,0-4-2225 0,4-6-6273 16</inkml:trace>
  <inkml:trace contextRef="#ctx0" brushRef="#br1" timeOffset="87823.29">13745 14459 8617 0,'0'0'4329'31,"0"12"-3192"-31,4 1 455 0,-4 10 432 16,5 5-687-16,-5 1-625 15,0 2-240-15,0-2-184 0,4-10-216 16,-1 3-72-16,-3-10-168 0,0 1-656 16,0-3-1033 15,0-3-2848-31</inkml:trace>
  <inkml:trace contextRef="#ctx0" brushRef="#br1" timeOffset="94452.2">11378 15161 1424 0,'0'0'1000'16,"0"2"-840"-16,0-2-144 31,0 0-16-31,0 0 80 0,0 0 312 15,0 0 600-15,0 0 257 16,0 3 95-16,0-3-344 0,0 0-336 16,0 0-248-16,0 0-136 0,0 0-64 15,0 0-39-15,0 0-65 16,0 0-8-16,0 0 144 16,0 0 272-1,0 0 72-15,0 0 72 0,0 0-64 16,0 0-32-16,0 0-72 15,0 0 40-15,0 0 1 0,0 0-153 16,0 0-184-16,0 0-168 16,0 0-32-1,5 0 0-15,3 0 88 16,7-3-8-16,2 1 16 16,3-5 80-16,3 4-64 15,-3 0-8-15,1-1-56 0,-6 4-32 31,1-3-16-31,0 0 16 0,0 0-16 16,0 0 16-16,4 0-16 16,-5 3-96-16,-2 0-280 15,-2 0-304-15,-11 0-497 0,0 9-1023 16,-3 7-3553-16</inkml:trace>
  <inkml:trace contextRef="#ctx0" brushRef="#br1" timeOffset="94811.04">11462 15398 3488 0,'0'0'5809'0,"4"0"-4064"16,0 0-625-16,1 0 56 16,10 0-159-16,-3-3-337 0,8-3-104 15,8-4-144-15,-4-2-24 0,0 6-32 31,-4-1-136-31,-4 1-120 16,-1 2-120-16,-6 1-8 16,-1 3-312-16,7 0-1176 0,-2 0-841 15,-2 0-5376-15</inkml:trace>
  <inkml:trace contextRef="#ctx0" brushRef="#br1" timeOffset="96445.25">12199 15198 7577 0,'0'0'2185'16,"0"0"-1009"-16,0 0-64 15,0 0-240-15,0 0-416 16,0 0-120-16,0 0 401 0,0 0 95 15,0 0 16-15,0 0 72 32,0 0-136-32,0 0-216 0,0 0-175 15,4 0-145-15,5 0-200 16,6 0-40-16,9-9 240 16,4-4 16-16,4-2-184 0,0 5 64 31,-8-3-96-31,-1 7 0 0,-6 3-40 15,-6 3-8-15,-7 0-8 0,5 0 0 16,-5 0 0-16,3 0-224 16,1 0-464-16,-4 0-713 15,5 3-767-15,-2 3-497 0,-3 0-3840 16</inkml:trace>
  <inkml:trace contextRef="#ctx0" brushRef="#br1" timeOffset="96843.23">12678 14966 7785 0,'0'0'2297'15,"0"0"-1289"-15,0 0 248 16,4 0-152-16,0 23-295 0,-1 8 383 31,5 8 248-31,1 9-672 16,-1-1-224-16,-1 1-96 0,1-7-135 0,1-3-217 15,-2-6-8-15,-3-7-88 16,0-2-8-16,0-11 8 16,0-2-465-16,-4-1-423 0,5-6-736 15,-5 4-577 1,4-7-687 0,-1 0-3842-16</inkml:trace>
  <inkml:trace contextRef="#ctx0" brushRef="#br1" timeOffset="97444.88">13032 15014 3872 0,'-8'0'4233'16,"4"0"-3121"-16,-8 0-31 15,4 0 79-15,-3 0-232 0,-2 6-168 16,-2 1 64-16,2 3 33 31,-2 5-17-31,3 8-112 0,-4 2-48 0,4 7-24 16,7 9-96-1,1-3-168 1,4 3-127-16,0-3-137 16,4-2-112-16,9-8 56 0,2-6-72 15,5-3 8-15,-3-6 40 16,2-3-32-16,1-4-16 0,-4-3 8 16,4-3 8-16,0 0 80 15,-4 0-88-15,4-9 112 16,-1-4-40-16,-2-6-72 15,-1 0 160-15,-4 0-168 16,-8 0-120-16,0-1 112 16,-4 1 8-16,0-3 8 0,-4 3-8 15,-12-3 0-15,0 0-56 16,-1 0-88-16,2 0-128 16,-1 2-104-16,4 8 55 0,0 5 33 31,0 4 56-31,0 3 8 0,1 0-144 15,2 0-232-15,5 0-328 16,0 0 96-16,0 0 104 16,1 0-97-16,-1 0-271 0,4 0-776 15,0 0-977-15</inkml:trace>
  <inkml:trace contextRef="#ctx0" brushRef="#br1" timeOffset="97880.45">13403 15161 8665 0,'0'0'2481'0,"0"0"-1417"15,0 0-168-15,0 0-40 16,3 0-295-16,-3 0 119 0,0 5 416 31,4-1-104-31,5 2-416 16,3 7 88-16,-1 3-167 0,9-1-209 15,1 2-120-15,3-2-32 16,3-2 0-16,1-3-56 0,4-1-72 31,-8-3 80-31,-4-2-88 16,-5-1 64-16,-2-3-64 16,-5 0 0-16,-1 3-104 0,-7-3-344 15,4 0-609-15,1 0-599 16,-5 0-752-16,0 0-777 0,0 0-4049 0</inkml:trace>
  <inkml:trace contextRef="#ctx0" brushRef="#br1" timeOffset="98271.36">13638 15138 2832 0,'0'0'6057'0,"-4"0"-4248"15,-5 0-649-15,6 0-64 0,-5 13-272 16,-4 2-319-16,0 8 23 15,-4 2 104-15,-8 4-32 0,4 0 64 16,1-1-24-16,2-2-192 31,2-8-280-31,6 1-160 16,1-6-8-16,1 0-8 0,-1 0-360 16,-1-7-384-16,5 4-280 15,4-8 0-15,0-2-361 0,0 0-407 16,0 0-1345-16,4-9-2048 0</inkml:trace>
  <inkml:trace contextRef="#ctx0" brushRef="#br1" timeOffset="99854.02">14012 14786 3896 0,'0'0'2313'16,"0"0"-1137"-16,0 0 176 31,0 0 97-31,0 0-265 0,4 6-416 16,0 13 224-16,9 13 561 15,-2 9-121-15,1 0-152 0,4 4-480 16,0-4-191-16,0-6-377 15,-4 0-16-15,0-7-160 32,-4-5 16-32,0-4-24 0,-5-4-40 0,2-2-8 15,-1 0 0-15,-4-7-344 16,4 1-569-16,0-4-871 0,0-3-873 16,3 0-1503-16,2 0-2322 15</inkml:trace>
  <inkml:trace contextRef="#ctx0" brushRef="#br1" timeOffset="100370.47">14463 14764 5921 0,'-13'6'2968'16,"2"7"-1311"-16,-2-1-33 0,-2 7 184 31,3 4-351-31,-4 5-321 16,8 7-128-16,-1 3-104 0,6 7-79 15,3-1-321-15,0 1-160 16,0-4-120-16,0-3-56 15,12-10-48 1,4-2-112-16,0-4 40 0,-1-6-48 16,6-7 8-16,3-2-8 15,-5-7 8-15,5 0 80 0,4 0-8 16,-4-7 40-16,-3-8-120 16,-2-4-48-16,-3-4-48 15,-4 1-8-15,-4-7-88 16,-8 4 96-16,0-7 88 15,-12 0-120-15,-12-3 32 16,-8 4 88-16,-4 3-264 0,-7 8 72 16,2 11 192-16,2 9-48 15,-1 0-136-15,-4 12-248 16,4 14-345 0,1 6-583-16,-9 18-328 15,8-5-729-15,8-4-3768 0</inkml:trace>
  <inkml:trace contextRef="#ctx0" brushRef="#br1" timeOffset="101125.94">12502 16141 6649 0,'0'0'2176'16,"0"-3"-903"-16,0 0-9 0,0 3-352 16,0 0-488-16,4 0-40 15,-4 0 88 1,0 0 225-16,4 0 103 31,-4 0 240-31,4-3-32 0,5 3-320 16,6-6-264-16,21-1 193 15,16-8 15-15,39-8-168 0,53-18 8 16,63-23 32 0,36-9-16-16,4-6-240 0,-16 3 64 0,-36 12 64 15,-15 4-144-15,-29 6-160 16,-31 10-64-16,-32 9 40 15,-21 6-48-15,-11 7 16 0,3 0-8 0,-3-1 0 16,-8 4 0-16,-12 10-8 16,-16 5 0-1,-8 2-56-15,-8 2 8 16,0 0-56 0,-4 0 32-16,0 0-120 0,0 0-480 15,0 2-304-15,-20 18-32 0,-8 2-1241 16,-4-3-3928-16</inkml:trace>
  <inkml:trace contextRef="#ctx0" brushRef="#br1" timeOffset="102908.93">13243 16376 3648 0,'0'0'4257'0,"0"0"-2528"0,0 4-17 0,0-4-304 31,0 0-384-31,0 0-375 16,0 0-81-1,0 0 8-15,0 0-80 0,0 0-64 0,0 0-48 16,0 0-160-16,0 0-224 16,4-7 24-16,9-5-24 0,-6-4 152 31,9-3 96-31,0-7-32 16,4 1 88-16,4-4-56 0,0 4-8 15,0 6 129-15,-5 3-153 16,2 13-136-16,-1 3-80 0,-5 9 96 15,2 23 152-15,-6 16 120 16,-3 6-120-16,-8 13-80 31,0-4-72-31,-16 3-40 0,-4-2 24 16,-8-7-80-16,5-9 0 16,-1-10-8-16,4-9-96 0,4-11-112 15,8-8-32-15,4-7 120 31,0-3 8-31,4 0-104 16,0 0 32-16,0 0 120 0,0-9-32 0,0-1 104 16,4-2 128-16,12-1-16 15,8-3 64-15,3-3 72 0,1 3-80 16,9 3-160 0,-5 1-8-1,0 2-8-15,-1 3-40 0,-3 1-512 16,-4-3-353-16,-4 2-239 0,0-5-1096 15,-4 2-1697-15,-9 0-2873 16</inkml:trace>
  <inkml:trace contextRef="#ctx0" brushRef="#br1" timeOffset="103354.09">13789 16221 6633 0,'-3'0'4641'0,"-2"0"-3681"16,-3 0-40-16,0 0 401 0,-3 9-489 16,-6 7-360-16,2 10 464 31,2 12 40-31,2 6-280 15,7 10-135-15,4-3-145 0,0 0-168 0,11-7-192 16,6-9-48-16,6-9 40 16,1-11-48-16,4-8-80 0,0-7 80 15,0 0 208-15,4-13 200 16,-4-13 128 0,-4-5-136-1,-5 2-264-15,-6 1 8 0,-13 2 56 16,0 1-8-16,-9 3-24 0,-19 0-160 15,0 5-8-15,-4 5-168 16,1 2-104-16,-5 4 120 0,4 6 16 31,4 0-232-31,0 0-440 16,5 0-440-16,-5 0-665 0,12 0-879 16,-4 0-2001-16</inkml:trace>
  <inkml:trace contextRef="#ctx0" brushRef="#br1" timeOffset="104714.62">11243 17913 7617 0,'0'0'2489'0,"0"0"-1265"15,0-3-280-15,0 3-48 16,0 0-104-16,0-4-39 0,0 4 135 16,4-2 128-16,-4 2-120 31,4 0-304-31,0 0-136 0,8-3-247 16,9-1 31-16,2-5 176 15,9-1-120-15,3-6-56 0,2 3-32 16,-5-2-144-16,0-1 32 15,-4 0-96-15,0 3-64 16,-5 4-232 0,-7 2-368-16,0 1-129 0,-8 3-191 15,-4 3-624-15,-4 0-553 16,0 9-1071-16,-12 10-4938 16</inkml:trace>
  <inkml:trace contextRef="#ctx0" brushRef="#br1" timeOffset="104986.85">11378 18066 7761 0,'0'3'2793'0,"0"0"-1889"16,0 0-160-16,0 0 280 15,0-3-175-15,0 3 111 0,13 0 424 32,-2 4-240-32,10-4-376 15,-1 4-319-15,3-4-153 16,1 0-96-16,4-3-136 0,-8 0-64 16,4 0-192-16,-4 0-969 0,-9-3-663 15,2 0-1081-15,-13-1-5624 0</inkml:trace>
  <inkml:trace contextRef="#ctx0" brushRef="#br1" timeOffset="114480.22">12482 17538 5153 0,'0'0'2528'0,"-4"0"-1128"15,4 0 217 1,0 0-225-16,0 0-320 16,-4 0-71-16,4 0-89 0,0 0-240 15,0 0-200-15,0 0-80 16,0 0 104-16,0 3 152 15,0-3 16-15,0 0 1 0,0 0-217 32,0 0-88-32,0 0-136 15,0 0-72-15,0 0-16 0,0 0-72 32,0 0-64-32,12 0-48 15,12 0 48-15,4 0 224 16,12 0 32-16,4 0 48 0,-4-3-112 15,-1 1-96-15,2-5 0 16,-10 4-88-16,-6 0 8 0,-10-1-8 16,-3 4-8-16,-4 0 0 0,-8 0-200 15,0 0-496-15,0 0-576 16,0 13-409-16,-12 0-2408 16,0 0-4616-16</inkml:trace>
  <inkml:trace contextRef="#ctx0" brushRef="#br1" timeOffset="114960.62">13052 17262 5601 0,'0'0'2912'0,"4"0"-1527"0,-4 0 175 16,0 0 24-16,4 0-111 0,0 0-185 15,0 0 0-15,8 0-176 0,4 0-151 16,0 0-137-16,0-3-152 16,4 0-120-16,0-1-128 15,-4 4-208-15,4-5-104 16,-5 5-104 0,5-7 48-16,-8 7-48 15,4-3 32-15,-4 0-32 0,-4-1 64 16,0 4-64-16,-8 0 0 0,4 0-8 15,-4 0-8-15,0 0-160 16,0 0-280 0,0 0-488-16,-4 0-656 15,-24 4-577-15,8 2-1744 16,-4 6-520-16</inkml:trace>
  <inkml:trace contextRef="#ctx0" brushRef="#br1" timeOffset="115479.67">13017 17284 6145 0,'-4'0'3056'0,"-5"0"-1183"0,1 0-209 31,-8 10-239-31,0-4-81 0,5 4 16 16,-2-4-472-16,2 4-168 15,3-4 9-15,8 0-297 16,-5 1-272-16,5 6-152 16,0 2 0-1,0 1 80-15,0 3-88 0,0 0 8 16,0-3-8-16,9 0-64 16,2-3 64-16,1-1-8 15,8 4-72-15,4-6 80 0,1-1 8 16,6 1 0-1,5-1 0-15,0-2 48 16,3 6-8-16,-3-1 0 0,-3 7-40 16,-1 4 8-16,-13-1-16 15,-3 3 16-15,-4 0 64 16,-8 1-8-16,-4 0 32 0,0 2 120 16,0-3 8-16,-19 4 8 0,-9 0-152 31,-4-1-48-31,-5-2-40 15,1-4 0-15,-3-9 0 16,3-4-64-16,4-9-72 0,4 0-192 16,4 0-584-16,4-9-201 15,4-4-87-15,13 0-888 0,3-16-129 32,0 7-503-32,0-3-2489 0</inkml:trace>
  <inkml:trace contextRef="#ctx0" brushRef="#br1" timeOffset="116039.77">13845 17100 6689 0,'0'0'4297'16,"0"13"-3297"-16,4 12-176 15,0 13 569-15,4 16 23 0,-4 7-112 16,0 6-336 0,-4 2-47-16,0-5-281 15,0-1-136-15,0-9-160 16,0-6-72-16,0-7-176 0,0-6-48 16,0-9-40-1,0 2-8 1,-4-6-176-16,-4-3-264 0,0 1-304 0,4-8-313 15,0-9-775-15,4 0-777 16,0-3-1727-16</inkml:trace>
  <inkml:trace contextRef="#ctx0" brushRef="#br1" timeOffset="116335.83">14092 17417 7801 0,'0'10'2937'0,"0"6"-1585"0,0 6 280 15,0 10-63-15,-4 0-393 31,4 3-288-31,0 3-432 0,0-3-208 16,0 0-112-16,0-3-136 0,-4-10 0 16,0 0-80-16,0-6-504 15,0-7-520-15,0-2-744 16,-3-4-953-16,2-3-4288 0</inkml:trace>
  <inkml:trace contextRef="#ctx0" brushRef="#br1" timeOffset="116669.11">14211 17065 4584 0,'0'26'5818'0,"0"9"-4810"0,9 3-440 15,-9 9 536-15,4-2-119 16,-1-1-369-16,-3 1-40 0,0-4 144 16,0-6-272-16,0 0-200 31,0-7-136-31,0 1-112 0,0-6 0 15,0-8-656-15,0 7-696 0,0-9-705 16,-3-4-2608-16</inkml:trace>
  <inkml:trace contextRef="#ctx0" brushRef="#br1" timeOffset="116949.01">14108 17421 2960 0,'0'0'3977'0,"0"0"-2353"0,-4 0-175 16,4 0-289-16,-4 0-1160 15,0 0-128-15,4 0-1072 0,0 0-1945 16</inkml:trace>
  <inkml:trace contextRef="#ctx0" brushRef="#br1" timeOffset="117297.62">14076 17367 8833 0,'0'0'3153'16,"4"0"-1681"-16,4 0 89 15,0-6-305-15,12-1-328 0,4-6-80 16,8-2-208-16,3-5 169 0,6-2-33 16,-6 0 8-16,-7 9-344 15,-4 4-344-15,-8 3-40 31,-1 2-56-31,-6 4-288 0,-1 0-512 16,0 7-1121-16,-8 5-1191 16,0 8-3426-16</inkml:trace>
  <inkml:trace contextRef="#ctx0" brushRef="#br1" timeOffset="117663.91">14391 17694 7033 0,'0'0'4369'0,"0"0"-3265"16,0 0 609-16,0 0-185 0,0-13-864 15,0 1 80-15,0-10-168 16,0-4-160-16,8-9-120 0,0 0 105 16,4-3-33-16,-5 6-96 31,2 0-80-31,-1 7-192 15,3 6-16-15,6 0-920 0,3 3-857 16,-5 7-1152-16,2 2-3928 0</inkml:trace>
  <inkml:trace contextRef="#ctx0" brushRef="#br1" timeOffset="118110.05">14673 17484 3088 0,'-4'4'9754'0,"4"2"-7921"15,0 0-1065-15,0 0 904 0,0 1-784 16,4-4-560-16,5 0-80 16,3 1 33-16,4-4 23 15,3 0 120-15,5-7 80 0,4-12 176 16,4-6 0-1,0-7-240-15,4 0-288 16,-12 0-40-16,0 7-112 0,-12-3-144 16,0 5-144-1,-12 1-120-15,0 6 32 0,0 1 96 16,-9-2 136 0,-10 11-8-16,-5-1 152 15,0 7 40-15,-4 0 64 0,-8 20-104 16,4 8-48-16,-3 7 48 15,3 10 8-15,8 2 64 16,3 1 8-16,6 0-64 0,11 0-16 16,4-11-8-16,0-5-40 31,16-10-224-31,12-6-560 0,11-12-217 16,30-8-559-16,-14-18-1233 15,1 0-2512-15</inkml:trace>
  <inkml:trace contextRef="#ctx0" brushRef="#br1" timeOffset="118529.28">15391 17116 11282 0,'0'0'4841'0,"-4"0"-3377"0,-4 0 585 16,-8 0-689-16,0 7-584 15,0 8-96-15,-4 5-24 0,-4 2-311 16,-4 3 103-16,5 7 120 16,-9 6-264-16,8 0-176 15,7 7-80-15,6 2-48 0,7-5-72 32,4-5 8-32,0-2-296 0,19-9-184 15,9-4-329-15,-4 0 81 16,-3-6 8-16,-2-3 64 15,-7-1 80-15,-8 1-136 0,0-3 376 32,-4 2-1-32,0 1-503 15,0 0-376-15,-8 9-584 0,-12 1 263 16,-8-1 497-16,-4 6 440 16,-3-2 664-16,3-1 584 15,0-6-88-15,8 0-328 0,8-10-168 16,4-2-728-16,8-7-1577 15,4 0-6856 1</inkml:trace>
  <inkml:trace contextRef="#ctx0" brushRef="#br1" timeOffset="119068.39">15543 17758 5473 0,'7'0'6041'0,"5"0"-4705"15,0-4 401-15,-4 4-17 16,4 0-648-16,-8 0-360 16,-4 0-120-16,0 0 25 0,0 0 311 15,-8 0 312-15,-20 7 168 16,-16 15-551-1,-15 13-577-15,-45 19-160 0,-35 19 72 16,-65 22 16-16,-31 3-96 16,-15 7 8-16,-1-13 8 15,23-12 8-15,5-7-88 0,16-6 144 16,20-4 176 0,20 0-224-1,19 1-128-15,36-13-16 0,29-10-96 0,31-9-264 16,12-7-288-16,0 1-104 15,-4 5-481-15,-4-2-567 16,1-4-96-16,-13-3-1001 0,12-12-192 31,4-3-3864-31</inkml:trace>
  <inkml:trace contextRef="#ctx0" brushRef="#br1" timeOffset="119511.55">15232 17780 8753 0,'0'0'4017'0,"0"0"-2817"15,-16 6 1081-15,-16 13-1 0,-12 6-767 16,-16 10-489-16,-27 13 64 15,-41 19-120 1,-43 25-295 0,-37 6-265-16,-15 7-184 0,-4-7-96 15,16-12-56-15,-4 0-72 16,32-7-88-16,39-15-264 0,45-20-120 16,31-12-105-16,20-10-567 15,-16 13-832 1,8-7-2465-16,5-5-3033 0</inkml:trace>
  <inkml:trace contextRef="#ctx0" brushRef="#br1" timeOffset="125397.63">16841 11700 4256 0,'-7'-13'5434'0,"-10"4"-4082"15,-3-8-632-15,-3-1 152 0,-9-5 48 16,-5 1-231-16,-2-4-145 16,-9 4 120-16,-8 0 64 31,-7 0-48-31,-10 3 136 0,-6 3-16 16,-12 3-279-16,-21 3 279 15,-31 10-88-15,-25 0-272 16,-8 23-56-16,13 18-80 0,16 14 0 15,19 1-128-15,5 17 64 16,-1 13-144 0,5 12 96-16,8 11 72 0,10 8 80 15,18 7 89-15,11 9 95 16,8 7-256-16,13 0-152 16,7-1-40-16,25-9-80 0,10-2 0 0,9-5-88 31,24-2 72-16,19-4 16-15,10 1-8 0,6-7-48 0,1-19 56 16,-4-19 8 0,-9-19 40-16,6-9-48 0,18 2 0 15,9-2-8-15,36-10-64 0,23-23 0 32,32-15 64-32,9-48 0 0,3-19-48 15,-12-18 56-15,-12-8 8 16,-7-15 56-16,-12 0 120 15,-9-6 136-15,-19-1-64 0,-24 19 8 16,-21 17 152-16,5-7-88 31,-16 13 40-31,-9 0-128 0,1-10 24 16,-28 16-120-16,-12-12-24 16,-8-14-72-16,-8-12-16 15,-24 7-32-15,-16 2-56 0,-12 1-184 16,-3 15-16-16,-21 1 32 31,-4 9-168-31,-8 13 184 0,10 12-8 16,2 13 112-16,4 13-104 0,8 6-152 15,5 3-144-15,-1 7-104 16,0-1-25-16,4 4-207 0,-4 3-16 16,1 0-168-1,-6 7-40-15,-2 15-401 16,-24 26-1063-16,19-4-1641 0,12 0-2689 15</inkml:trace>
  <inkml:trace contextRef="#ctx0" brushRef="#br1" timeOffset="126009.53">15021 12639 7769 0,'3'-16'2305'16,"1"-6"-1401"-16,-4 3 248 16,4-6 120-16,-4 6-471 15,0 6-449-15,0 3 192 0,0 10 96 16,0 0-136 0,0 0-344-16,0 0 256 15,0 0-72-15,0 10-144 16,0 3 48-16,0 6-24 15,0 0 96-15,0 0-88 0,4 0-64 16,5-10 1-16,2 1-89 16,-3-4 88-1,0-6-64-15,4 0 72 16,-8 0-56-16,0 0 72 0,-4-9 216 16,0-7 40-16,0-3-208 15,-4 3-144-15,-12-3 8 0,8 6-104 16,-4 7-48-16,5 3-8 31,2 3-16-31,1 0 72 0,0 0 72 16,0 0 24-16,4 3-96 15,-4 10-64-15,4-7 64 16,0 3-56-16,0-2 48 0,0-1-136 16,8-6-448-16,24 0-1121 15,-4-3-1191 1,0-13-2817-16</inkml:trace>
  <inkml:trace contextRef="#ctx0" brushRef="#br1" timeOffset="126485.14">16020 12233 7769 0,'0'0'2793'0,"0"0"-1841"32,0 0 512-32,0 0 369 15,-11 0-881-15,-6 0-448 0,-2 0-128 16,-5 0-128-16,-4 0 80 16,0 3 264-16,-4 16 104 0,8 6-103 15,0 10-233-15,8 4-152 31,12 2-40-31,4-3-120 0,0-3 16 32,4-3-16-32,17-13-32 15,-6-6-8-15,5-7-8 16,0-6 0-16,4 0 80 0,-4 0 112 16,-1-19 24-16,-2 0-144 15,-6-7 48-15,-11 1 72 16,0 3-160-16,0-1-32 0,-7 8-48 15,-5 8-24-15,-1 4-144 0,6 3 136 16,-5 0 72-16,0 0-72 0,-4 7 8 16,4 5 24-1,-4 4-16 1,5-3-88-16,-2-1-384 0,5 4-473 16,1 7-855-16,-2-4-1313 15,1-1-3144-15</inkml:trace>
  <inkml:trace contextRef="#ctx0" brushRef="#br1" timeOffset="127093.03">14980 13662 6025 0,'0'0'4713'0,"0"0"-3289"15,-4 0-288-15,4 0 313 32,0 0-513-32,0 0-536 0,0 0-120 15,0 0 80-15,0 0 32 16,0 0 128-16,0 0 200 0,0-10 49 16,0-9-177-16,9-13-352 15,14-9-112-15,1-13-80 0,12-6 0 16,8-4-40-1,7-2 0-15,5 8 0 16,-4 11 8-16,4 15 136 16,-8 13 192-16,-4 19-160 0,0 3-8 15,-5 32 160-15,2 13 80 0,-2 12-120 16,1 0-144-16,-12-3-144 31,-8-3 72-31,-5-9-80 16,-2-13 8-16,-5-10-8 0,-1-6 8 15,-7-10 0-15,0 1 0 16,4-7-8-16,-4 0-56 0,0 0-216 16,0-4-160-16,-4-8-688 31,-20-23-1249-31,5 6-2200 16,-9 1-3248-16</inkml:trace>
  <inkml:trace contextRef="#ctx0" brushRef="#br1" timeOffset="128069.05">15008 12480 3592 0,'0'-2'1345'0,"0"-8"-689"16,0 4 208-16,0-1 88 15,0 4-224-15,0 0 112 0,0 3 121 16,0 0 143-16,0 0-336 16,0 0-248-1,0 0-200-15,0 0 200 16,0 6-64-16,0 10-104 0,0 10 305 15,-4 2 135-15,0 7-136 0,4-4-96 16,0-5-144-16,0-4-168 16,0-3-120-16,12-9-32 0,-3-7-96 31,-2-3 0-31,1 0 0 16,5 0 8-16,2-9 96 15,1-10 80-15,-4-1-184 0,0-8-56 16,-4 6-184-16,-8-4-16 15,0 1-144-15,0 6-240 0,-16 0 296 32,0 6 152-32,0 7-72 15,1 6 264-15,-6 0 120 0,5 0-112 16,-3 19 112-16,2 9 232 16,10 1-40-16,-5 6-40 15,12-3-120-15,0-4 64 0,0-2-104 16,8-10 80-1,3-4-40-15,2-5 0 16,-2-4 0-16,10-3-32 0,-6 0 0 16,1-7-40-16,0-8-64 15,4-5 16-15,-12-2-32 16,0 0-224-16,-8-3-144 16,0-1-184-1,-12 7-56-15,-8 0-264 16,0 9 264-16,-4 7 608 0,4 3 0 15,5 0 8-15,-2 0 16 0,13 13-24 16,4 0-304-16,4-4-833 16,16 4-719-1,8-7-961-15</inkml:trace>
  <inkml:trace contextRef="#ctx0" brushRef="#br1" timeOffset="128784.09">16084 12366 1664 0,'0'0'2088'16,"0"0"-1095"-1,0 0-321-15,0 0 184 0,0 0-24 0,0 0 40 16,0 0 152-1,0 0 145-15,0 0-105 0,0 0-152 16,0 0-440 0,-4 0-344-16,-4-6-72 15,1 0-8-15,-2 2-48 16,1 1-48-16,0-3 48 0,-8 6 176 16,5 0-16-16,-10 0-16 15,6 0-56-15,-5 0 64 0,-1 0 24 31,2 9 80-31,-1 4 89 16,4 3-81-16,4 0-72 0,0 0-16 16,8 0-16-16,0 0-16 15,4-4-8-15,0-2 8 16,0-4-48-16,0-3-32 0,4-3-48 31,4 0-8-31,4 0 72 16,-4-3-72-16,8-10 88 0,-9-2-96 15,-2-1-48-15,-5 0-200 0,0 0-208 16,0 7-48 0,-8-1 272-1,-8 7-96-15,4 3 207 0,-4 0 121 16,-4 3 0-16,8 10 64 0,-4-1 89 16,8-2 47-16,4 2 0 0,0-5-128 15,4-1-72 1,0 1 0-16,0 12-729 0,4-7-695 15,0 4-1696-15</inkml:trace>
  <inkml:trace contextRef="#ctx0" brushRef="#br2" timeOffset="140794.63">21208 9249 4689 0,'-5'0'2520'16,"2"0"-1688"-1,3 0 120-15,-4 0 81 0,4 0-321 16,0 0-280-16,0 0 112 16,0 0 64-16,0 0-88 0,0-4 88 15,0 1 177-15,0 3-169 16,0-3 64-1,0 3-112 1,0-3-80-16,0 3-96 0,0 0-16 0,0 0-32 16,0 0 104-1,0 0-80-15,0 0-23 0,0 13-169 16,4 9-48-16,16 13 240 0,4 9 64 31,0 7-152-31,-1 3-16 0,5 0-88 16,-4 0-8-16,1-3-48 15,-6-4-48-15,1 1-64 16,0-10 0-16,-4 0 0 0,0-9-16 16,0-7 16-16,-8-9 0 31,0-4-8-31,-4-9 136 0,-4 0 160 16,4 0 240-16,-4-3-72 15,7-16 16-15,2-10 49 0,-1-9-137 16,3-9-232-16,2-11-104 15,-5-5-56-15,7 0-32 16,-6-4-400 0,6 6 167-16,-2 8 81 15,-5 8-40-15,-5 10 48 0,1 7-88 16,0 8 0-16,-4 11 24 16,0 6-104-16,0 3-312 0,0 0-632 15,0 0-161 1,0 0-151-1,0 9-592-15,0 1 495 0,0 12-215 16,-11-3-697-16,3-3-5632 0</inkml:trace>
  <inkml:trace contextRef="#ctx0" brushRef="#br2" timeOffset="141199.42">21798 9607 2816 0,'0'0'5489'16,"0"0"-3808"-16,0 0-265 16,0 3 32-16,0 1-288 0,0 2-663 15,0 10-73-15,4 6 600 16,-4 10 232-16,4 3-352 0,-4 6-175 0,0 4-185 31,3-10-264-15,1-4-88-16,0-5-96 0,1-7-24 15,-1-4-72-15,4-8-80 0,-8-1-312 16,3-6-408-16,1 0-409 16,9-10-903-16,-5-12-857 0,3-6-1288 15</inkml:trace>
  <inkml:trace contextRef="#ctx0" brushRef="#br2" timeOffset="141524.78">22064 9363 6737 0,'0'0'4713'0,"5"-3"-3585"0,-5 3-16 16,8 0 313-16,3 0-497 0,2-3-144 16,6 3 208-16,9 0-152 15,-4-7-191-15,8 4-193 0,-4-4-152 16,0 1-136 0,-4 0-168-1,-1 3-128-15,-6 3-432 0,-6-4-545 16,-2 4-463-16,-9 0-1032 15,-9 13-1393-15,-6 0-2209 0</inkml:trace>
  <inkml:trace contextRef="#ctx0" brushRef="#br2" timeOffset="141757.82">22109 9518 8265 0,'0'0'3257'0,"0"0"-2337"31,0 0-56-31,3 4 545 16,14-1 23-16,2 0-208 0,5-3-200 15,0 3-183-15,1-3-265 16,-6 0-352-16,1 0-224 0,-8 0-24 31,8 0-808-31,-1 0-697 0,5-9-1135 16,-11-1-2249-16</inkml:trace>
  <inkml:trace contextRef="#ctx0" brushRef="#br2" timeOffset="142129.59">22726 9169 1376 0,'0'0'7953'0,"0"0"-6088"15,0 0-809-15,0 0 272 31,0 6-391-31,0 16-481 16,0 10 936-16,0 13-56 0,0 9-384 16,0 3-287-16,0-3-249 15,0-3-184-15,0-7-144 16,0-6-24-16,8-9-64 0,-4-4-96 31,0-5-448-31,0-8-497 16,4-2-663-16,0-7-624 0,-1-3-2161 0</inkml:trace>
  <inkml:trace contextRef="#ctx0" brushRef="#br2" timeOffset="142656.01">23252 9204 10186 0,'0'-3'2304'0,"0"-1"-1432"15,-8 4 545-15,-4 0-209 0,0 0-768 16,-4 0-272-16,-4 7 32 16,-4 15 88-16,-4 7 320 15,0 9 48 1,-7 9-111-16,7 7-33 15,3 1-192-15,10 2-112 0,11-6-128 16,4-7-24-16,0-3 32 16,12-6-40-16,12-9-48 31,4-7 72-31,4-4-72 0,0-8 0 16,3-7 168-16,1 0-56 15,0-10-56-15,4-12 8 0,-4-7-16 16,-4 1 32-16,0-7 112 15,-8 0-96-15,-5-3-88 16,-10-3 64-16,-5-4 48 0,-4 1 16 31,0-1-128-31,-17 1-8 0,-2 6-8 16,-9 9-256-16,4 10 208 0,-4 10-136 16,0 9 184-16,0 0-72 15,4 9-80-15,1 10-600 0,2 3-873 16,5 7-1055-1,0-7-481-15,9-3-3944 16</inkml:trace>
  <inkml:trace contextRef="#ctx0" brushRef="#br2" timeOffset="143792.91">23671 9090 6081 0,'4'-7'3016'16,"-1"1"-2215"-16,1 3-473 0,0 0 608 15,-4 3-184-15,0 0 56 16,4 0-224-16,0 19-328 31,1 19 657-31,6 16 559 0,-7 15-64 16,0 8-328-16,0 5-343 15,-4 1-185-15,0-7-160 16,0-12-200-16,4-7-72 0,-4-13-24 16,0-9-96-16,0-6 16 15,0-13 88-15,0-7-104 0,0-6 8 16,0-3 32-1,5 0-40-15,-2 0-104 16,1-6 104-16,4-13 128 16,0 3 16-16,0-3-40 0,4 0-16 15,-1 3-80-15,10 0 0 16,-6 7 40-16,9-1-48 16,-3 4-8-1,-1 6-112-15,-1 0 16 16,-2 0 24-16,-6 0 64 15,-3 0-280-15,1 0-392 0,-6 0-561 0,-3 0-935 16,0 0-1801-16,0 3-3897 16</inkml:trace>
  <inkml:trace contextRef="#ctx0" brushRef="#br2" timeOffset="144157.78">24088 9468 8249 0,'0'3'1777'15,"0"16"-745"-15,0 9 304 16,0 7-384 0,0 4-336-16,0-2-191 15,0 5-73-15,0-7-208 0,0-10-144 16,0-6-464-16,0-9-401 15,0-10-327-15,4 0-1664 16</inkml:trace>
  <inkml:trace contextRef="#ctx0" brushRef="#br2" timeOffset="144449.1">24252 9049 2800 0,'0'25'6169'0,"4"13"-4440"16,-4 10-225-16,4 2 24 0,0 4-319 31,0-6-289-31,-4 3-240 16,0-7-360-16,0-2-88 15,0-5-168-15,0-8-16 0,0-6-48 0,0-8-64 16,0-8-280-16,-4-4-344 16,4-3-648-16,-4 0-417 15,0-3-3984 1</inkml:trace>
  <inkml:trace contextRef="#ctx0" brushRef="#br2" timeOffset="144862.39">24292 9477 4504 0,'4'0'2881'0,"-4"0"-1817"0,4 0 217 31,0 0 255-31,-4 0-536 15,7 6-512-15,-2 1 128 16,-1 6 121-16,4-1 31 0,3 11-40 16,6-1 64-16,-6 3 272 15,6 4-416-15,-6-4-88 0,6 0-231 32,-6-2-33-32,1-4-112 15,-3-7-32-15,-2-2-96 16,-3-4-48-16,-4-6 80 0,0 0-80 15,4 0 88-15,-4 0-80 16,4-9 56-16,0-10 64 0,1-10-136 16,6-2-136-1,1-8-568-15,4 1-113 16,0 3-87-16,0 7-48 16,-4 5-336-16,4 4-585 0,-5 10-1127 15,2-1-4154-15</inkml:trace>
  <inkml:trace contextRef="#ctx0" brushRef="#br2" timeOffset="145365.26">24650 9563 8785 0,'0'0'2129'16,"9"0"-1329"-16,-2 0 352 15,9 0-296-15,4 0-367 0,4 0 15 16,0-10 24-16,0-3-448 16,-4 1 72-16,-4-4-104 31,0 0-48-31,-9 1 0 0,2-5 104 16,-9 4 0-16,0 4-104 15,0 2 104-15,0 4-56 0,0 6 64 16,-13 0 184-16,6 0-56 0,-10 9 8 15,2 10-144 1,-1 7 16 0,0 6 56-16,8-1-24 0,0-2-152 15,8-4 40-15,0-6-40 16,0-3-144-16,12-10-64 0,4-2 24 16,0-4-120-16,3 0 96 0,5-4 88 31,1-11 56-31,-1-7-128 15,0 2 96-15,-1 1-192 16,-3 4 40-16,-8 8 144 0,-3 4 104 16,-6 3 80-16,-3 0 352 0,0 0 152 15,0 3-96-15,0 4-208 32,4 2-280-32,8 4-248 0,0-4-1720 15,0-6-2809-15</inkml:trace>
  <inkml:trace contextRef="#ctx0" brushRef="#br2" timeOffset="145990.7">26216 9080 7361 0,'0'0'2617'0,"0"0"-1945"16,0 3 560-16,4 17 128 15,5 8-143-15,-2 10 39 31,-7 13 224-31,0 12-256 0,0 11-295 16,0 8 127-16,-4 4-160 0,1-7-384 16,-1-9-264-16,4-10-160 15,0-15-56-15,0-13-32 0,0-14-200 16,0-11-424 0,0-7-456-16,0-13-929 15,-5-9-3168-15</inkml:trace>
  <inkml:trace contextRef="#ctx0" brushRef="#br2" timeOffset="146296.91">25758 9233 7089 0,'0'3'5385'31,"0"-3"-4569"-31,8 0-248 0,12 0 1193 16,15 0-201-16,10 0-392 15,15-7 89-15,3-8-273 0,5-5-280 16,8-5-248-16,3 0-216 16,-3 6-128-16,-8 0-112 31,-4 6-168-31,-8 3-352 0,-9 10-424 15,-15 0-232-15,-4 0-593 16,-21 3-671-16,-2 14 207 0,-5 1-783 0</inkml:trace>
  <inkml:trace contextRef="#ctx0" brushRef="#br2" timeOffset="146795.12">26467 9509 8481 0,'0'0'2649'0,"0"0"-2041"0,0 0 416 15,12 0 112-15,4 0-207 31,4 0-89-31,4 0 120 0,-4 0-176 16,4 0 80-16,-4 0-319 16,-8 0-313-16,0 0-88 15,-8 9 72-15,-4 4-72 0,0 3-8 16,0 3 32-16,0 3 0 31,-16 4-40-31,-4-4-32 0,0 3-88 16,4-3-8-16,-4 1 0 15,8-7-8-15,4-1 0 0,0-5-40 16,8 3-24-16,0-7-8 0,0-3-48 16,0-3 40-1,0 0-64 1,4 0-48-16,12 0 128 0,4 0 72 0,8-3 8 16,0-6-8-1,4-4-24-15,-4-6-689 0,3 6-295 16,1-9-944-16,-8 3-1257 0,-4 3-5249 15</inkml:trace>
  <inkml:trace contextRef="#ctx0" brushRef="#br2" timeOffset="147093.42">26858 9439 10242 0,'0'0'2880'0,"0"3"-1255"15,0-3 431-15,0 0-800 0,4 3-672 16,12 1 105-1,8-4 31-15,-1 0-240 0,5 0-168 0,-8 0-112 16,5 0-128 0,-18 0-72-1,1 0-88-15,-4 0-456 16,-4 0-1000-16,0 0-985 0,-8 0-1640 16</inkml:trace>
  <inkml:trace contextRef="#ctx0" brushRef="#br2" timeOffset="147307.39">26834 9572 9858 0,'8'0'2200'0,"8"0"-1184"0,0 0 945 16,7 0-497-16,-3 0-888 15,5 0-360-15,-10 0-216 16,9-3-16-16,4-3-992 16,-8 3-1577-16,4-4-6577 0</inkml:trace>
  <inkml:trace contextRef="#ctx0" brushRef="#br2" timeOffset="148506.69">27619 9271 7057 0,'0'0'2000'0,"0"0"-559"0,0 0 71 0,0 0-504 16,0 0-272 15,-4 0-47-31,4 0-129 0,0 0-208 16,0 0 24-16,0 0 160 0,0 0 184 15,0 0 48-15,0 0-144 16,0 0-63-16,0 0-73 0,0 0-144 16,0 0-16-1,0 0-168 1,0 0-40-16,0 0 104 0,0 0-32 15,0 0 160-15,0 0-16 0,0 0 48 16,0 0-72-16,0 0 8 16,0 0-152-16,0 0 24 0,0 0-136 31,0 0 8-31,0 0-8 16,0 0-56-16,-4 0 0 0,4 0 64 15,0 0 72-15,0 0 105 16,-5 0 39-16,5 0-56 0,0 0-56 15,0 0-72-15,0 0 48 32,0 0 24-32,0 0-16 15,0 0-32-15,0 0-24 0,0 0-48 16,0 0-48-16,0 0-48 16,0 0 32-16,0 0-40 0,0 0-40 15,5-3-120-15,7-7-24 31,8-3 168-31,3-6-8 0,1 0-256 16,8 0-16-16,0 3 135 0,-4 1-7 16,-4 5 80-16,0 3 24 15,-8 7-32-15,0 0 136 0,-8 10-104 16,-4 15 120 0,-4 17 72-16,0 12 192 15,-16 6 64-15,-12 10-120 16,-7 3-111-16,-2-3 31 0,-3-7-112 15,5-9-8 1,7-9 40-16,-4-14-48 0,8-5-96 16,8-14 0-1,4-2-169-15,8-7-23 16,4-3-144-16,0 0-16 16,0 0-56-16,0-16 72 0,0 1-32 15,11-2 184-15,2-1 144 0,7 2 64 16,3 0 64-16,5 0 8 31,4 6 152-31,9 4 184 16,-2-1 152-16,1 5-24 0,4-1-144 15,-4-1-184-15,-8 1-136 16,-4 0-168-16,-4 0-272 0,-5-4-408 16,-3-2-944-16,4-7-513 15,-12-3-904 1,4 0-5304-16</inkml:trace>
  <inkml:trace contextRef="#ctx0" brushRef="#br2" timeOffset="149001.32">28257 9134 6849 0,'0'0'3161'0,"0"0"-1865"0,0 0 120 0,0 0-15 32,0 0-593-32,-13 10 64 15,-2 12 288-15,-6 6-280 16,-3 7-120-16,0 7-47 0,5 2-193 16,3 4-152-16,8-1-72 0,4 1-32 15,4-3-80-15,0-10-96 31,8-4 104-31,12-6-32 16,8-2 24-16,-5-7-136 0,5-7 64 16,4-5 8-16,0-4-24 15,-4 0-88-15,0 0 136 0,4-13-104 16,-8-3-40-16,-8 0-152 31,0-3-56-31,-13 0 160 16,-3 0-72-16,0 3-64 0,-3 3 0 15,-18 4 176-15,6 2 8 0,-5 4 8 16,-5 3-8-16,6 0 0 0,-1 0-8 16,1 10-56-1,-6 2 64 1,5 1-144-16,0-4-32 16,4 4-256-16,9-6-224 0,-2-1-240 15,5-3-377-15,4-3-719 0,0 0-569 16,0 0-2856-16</inkml:trace>
  <inkml:trace contextRef="#ctx0" brushRef="#br2" timeOffset="149700.07">28527 9188 6649 0,'0'0'3145'15,"0"-6"-1889"-15,0 3 136 0,4-1 16 16,1-2-623-16,2-3-449 0,1-1 208 15,4 0 112-15,0-2-104 16,4 2-120-16,-4 4-8 16,0 6-40-1,-5 0-112 1,2 0-64-16,3 0-16 0,-5 0-47 0,2 6-17 16,-5 4-72-16,0 6 176 15,-4 0 24-15,0 6-64 0,0-3 8 16,-17 6-8-1,-6-2-96 1,-1 2 0-16,-4-3-88 0,4-3 72 16,0 0-80-16,8-3 0 0,9-6 0 15,-2-1-168-15,9-6-8 16,0 4-80-16,0-7-120 0,0 6-192 31,16-6 183-31,0 3 273 16,4 3 112-16,0-2 0 0,4 2 104 15,0 0-56-15,0 7 0 16,4-3 16-16,-4 2 0 16,-5 4 48-16,-2-3-103 0,-6-1 63 31,-7 5 24-31,-4-5 144 16,0 4 160-16,0 3-64 0,0-3 104 15,-8 0-48-15,-7 0 80 16,-5 0-168-16,3-7-176 15,-2-3-8-15,3 1-120 0,0-4-160 16,0-3-312 0,-5 0-408-16,6 0-520 15,-1-10-793-15,8-5-832 0,4-7-2216 16</inkml:trace>
  <inkml:trace contextRef="#ctx0" brushRef="#br2" timeOffset="150057.98">29030 9061 6873 0,'0'13'3089'0,"0"6"-2009"31,0 9 720-31,0 14 377 16,0 5-481-16,-5 7-464 0,-3 0 225 16,-4 0-553-16,-4 0-464 15,8-9-112-15,1-7-192 0,-1-7-128 16,3-8 56-16,5-7-64 31,0-10-264-31,0 1-496 0,0-7-857 16,0 0-1199-16,0-10-2273 0,13-3-1681 15</inkml:trace>
  <inkml:trace contextRef="#ctx0" brushRef="#br2" timeOffset="150424.04">29416 9185 5513 0,'0'0'6361'16,"0"0"-4993"-16,-4 0 353 16,-13 0 271-16,-10 12-1072 0,-9 5-496 15,-8-2-8-15,-8 7-95 16,5-2-57-16,-5-1-120 15,8-3 16-15,9-4-72 0,10-2-16 32,5-4-64-32,12 0 40 15,8-2 24-15,0 2-72 0,0 7 0 16,16 3 32-16,8 3 424 16,8 0 184-16,12 3 88 15,0 0-144-15,8-2-216 0,3-2-64 31,-3-2-48-31,-4-3-168 0,-1-3-88 16,-11-8-272-16,1 5-560 0,-14-4-1296 16,-11-3-3025-16</inkml:trace>
  <inkml:trace contextRef="#ctx0" brushRef="#br2" timeOffset="151837.12">26120 10261 3592 0,'0'0'5521'15,"-3"0"-3424"-15,-1 3-313 16,4-3 329-16,0 0-425 15,0 0-496-15,0 0-135 16,0 0-17-16,0 0-88 16,0 0-88-16,0 0-80 15,7 0-184-15,14 0-183 0,11-6 287 16,7-6 16-16,9-1-224 0,7-3-224 31,1 0-104-31,-7 3-168 16,-14 4-152-16,-11 6-256 15,1-1-432-15,-10 1-64 0,-3 3-209 16,0 0-191-16,0 0-264 16,-8 0-321-16,-4 0-239 0,0 0 23 31,-12 10 417-31,-4-1-1225 0</inkml:trace>
  <inkml:trace contextRef="#ctx0" brushRef="#br2" timeOffset="152117.74">26300 10283 832 0,'0'0'7497'0,"0"4"-5488"0,0 5-737 16,0 4 312-16,0 13 249 15,0 5 127-15,0 10-448 16,0 10-423-16,-8 0-113 15,0 3-128-15,0-3-248 16,4-7-176-16,0-2-232 16,4-11-192-16,0-2 64 0,0-10-128 15,0-4-176-15,0-5-520 32,4-3-816-32,12-7-1017 15,-4 0-2384-15,8 0-3161 0</inkml:trace>
  <inkml:trace contextRef="#ctx0" brushRef="#br2" timeOffset="152389.6">26723 10547 9209 0,'0'6'4161'16,"0"7"-3416"-16,0 6 1703 0,0 10-215 16,0 3-857-16,0 2-352 15,0 4-224-15,0-6-152 16,0-3-408-16,0-7-192 0,0-6-48 16,0-7-328-1,-9 4-648-15,1-3-1000 16,0-7-2489-16</inkml:trace>
  <inkml:trace contextRef="#ctx0" brushRef="#br2" timeOffset="152690.39">26985 10414 7513 0,'0'0'2937'0,"4"0"-1393"0,5 0 416 16,-6-3-255-16,9-1-481 15,4 4-224-15,8-6-47 16,0-1-185-1,0 5-232-15,-4-5-336 0,-4 4-200 16,-9 0-392-16,-2 3-568 16,-5 0-921-16,0 0-767 0,0 0-593 15,0 3-4033-15</inkml:trace>
  <inkml:trace contextRef="#ctx0" brushRef="#br2" timeOffset="152873.9">27017 10515 7033 0,'0'0'4489'31,"0"0"-3153"-31,16 0 1193 0,0 0-321 16,8 0-679 0,0 0-369-16,4 0-512 0,-4 0-640 0,23-6-8 15,-7-3-1560-15,-3-1-3473 0</inkml:trace>
  <inkml:trace contextRef="#ctx0" brushRef="#br2" timeOffset="153724.34">27419 10264 7345 0,'0'0'2481'15,"0"0"-913"-15,0 0 184 32,0 0-47-32,0 0-337 15,0 0 40-15,0 0-408 0,4 0-175 16,1 0-81-16,3-9-264 15,3-4-328-15,6-6-88 0,7 0-56 16,3-3 0-16,9-3-8 0,4 5 0 16,0 8-72-1,-9 5-16 1,-7 7-104-16,-7 4 192 0,-2 21 48 16,-11 7 144-16,-4 12-80 15,0-3 48-15,-8 4-16 0,-16-1-24 16,-4-3-56-16,-7-2 16 0,-5-4 8 31,0 0-88-31,0-7-224 16,8-6 40-16,4-6-72 0,13-3 0 15,2-7 104-15,13-6-24 16,0 0-160-16,0 0-224 16,0 0-128-16,9 0 47 0,10 0 433 31,5-3 208-31,4 0 296 15,0 3-48-15,4-3-96 0,-4 0-96 16,4 3 0-16,0-4-56 16,0-2-416-16,3 0-704 0,-3-1-840 15,20-9 55-15,-12 4-1223 32,-4-1-2490-32</inkml:trace>
  <inkml:trace contextRef="#ctx0" brushRef="#br2" timeOffset="154224.49">28169 10064 8305 0,'0'-3'2401'0,"-9"0"-1081"0,2 0 392 16,3-3-447-1,-8 6-401 1,3 0-16-16,-2 0 48 0,-9 0-328 0,0 3-216 16,-8 13 73-16,4 3-17 15,4 3-232-15,1 0 0 16,6 0-112-16,5-9-56 0,4-3-8 31,4-7 0-31,0 3-96 0,0-6 24 16,0 3 72-16,8-3-96 15,5 4-96-15,2-4-16 16,5 0 16-16,5 0-25 0,-2 0 113 16,1 0-64-16,0-4-112 31,-5 1 272-31,-2 3 8 0,-6 0 32 16,2 9 56-16,-2 20 16 15,-3 9 489-15,1 10 175 16,-5 0-256-16,-1-4 120 0,-3-6-216 15,4-9-184-15,-4-7-120 16,4-6-104 0,0-10 88-16,-4-3-96 15,4-3-176-15,1 0-472 0,-5 0-656 16,11-15-625-16,1-8-911 16,0 4-3138-16</inkml:trace>
  <inkml:trace contextRef="#ctx0" brushRef="#br2" timeOffset="154815.48">28487 10140 6873 0,'0'-9'2665'0,"0"-7"-1265"15,0 0-168-15,0-9-456 0,8 0-304 32,5-4-216-32,-2 7 257 15,1 3 39-15,0 6 0 0,4 4 56 16,-4 2 72-16,4 7-48 16,8-3 16-16,-4 3-104 15,-1 0-127-15,-2 0-289 0,-9 0-128 16,-5 10 0-16,-3 8 88 15,0 8 304 1,-7-1 56-16,-17 7-8 0,-1-3-56 16,-3-4-136-16,1 3-120 15,7-8-112-15,9-4 16 16,2-7-32-16,1-6-200 0,8 3 8 16,0 1-80-1,0-4 8-15,12 4 40 16,4 2 104-16,0 0-8 15,8-2 8-15,4-1 120 16,0 7 144-16,-4-4-72 0,0 4-24 16,-9-3 32-16,-2 3 120 0,-5-1-88 31,-5 1 96-31,-3-1 120 16,0-2-24-16,-24 6 232 0,0 0 16 15,-8-3-304-15,1 2-152 16,3-5-96-16,8-3-8 0,4-5-192 15,4-2-208-15,5 0-376 32,2 0-624-32,5-12-1097 0,0-1-1376 15,5-3-1176-15</inkml:trace>
  <inkml:trace contextRef="#ctx0" brushRef="#br2" timeOffset="155152.84">29061 9934 8481 0,'0'0'2617'0,"4"13"-1297"16,0 15 1425-16,0 14-17 0,-4 9-903 15,0 6-81-15,0 3-208 16,0-6-375-16,0 0-265 0,0-12-400 31,0-8-280-31,0-5-96 32,0-10-112-32,0 0-8 0,0-9-216 15,0-4-640-15,0 0-472 16,0-6-353-16,0 0-191 0,0-9-153 15,8-11-1743-15,4-5-593 0</inkml:trace>
  <inkml:trace contextRef="#ctx0" brushRef="#br2" timeOffset="155536.87">29487 10064 8977 0,'0'0'3169'0,"-8"0"-1481"0,-16 4 697 16,-8 5-657-16,-3 7-687 16,-5 3-273-16,-3 0-112 0,10-3-128 15,1-3-248 1,13-1-144 0,6-5-88-16,5-1-40 0,1-3 0 15,7-3 40-15,0 4-48 16,0-2-48-16,0 5-96 0,0 3-40 15,15 2 184-15,9 7 112 16,4 3 184 0,4 1 48-16,0-4-8 15,4 0 200-15,-1 0 24 16,-2-3-55-16,-6 0-73 0,-7-7-168 16,-8-2-256-16,-3-5 32 15,-9-2-40-15,0 4-608 0,0-4-529 31,0 3-295-31,-13 0-880 16,-2 0-2137-16</inkml:trace>
  <inkml:trace contextRef="#ctx0" brushRef="#br2" timeOffset="159420.29">22395 12036 6305 0,'0'-3'2592'0,"0"0"-855"15,4 3-193-15,-4 0-216 0,0 0-239 16,4 0-281-16,1 0-272 16,-1 0 72-16,-4 6 32 15,7 1 128-15,-7-4-64 16,4 3-175-1,0 3-1-15,4 4-48 16,4 13 184-16,9 12 8 0,5 13 48 0,2 12-96 16,13 4-184-16,-5 0-207 15,-4-4-137 1,-1-9-24-16,-3-10 24 16,-8-5-24-16,-4-11-64 15,-4-12 0-15,0-7 64 0,-8-2 40 16,0-7-112-16,0 0 0 15,0 0-8-15,3-10 8 32,-2-12 200-32,7-10 16 0,-5-9 80 15,2-10-128-15,-5-3-120 16,0-3-48-16,-4 0-160 0,4 3-344 16,-4 3-80-16,4 0-169 15,3 7-135-15,-3 6-128 16,1 0-584-1,-1 12-17-15,4 7-239 0,-1 13-217 16,-3 6-863 0,0 0-2817-16</inkml:trace>
  <inkml:trace contextRef="#ctx0" brushRef="#br2" timeOffset="159899.54">23020 12427 8065 0,'-4'0'2337'0,"1"3"-1313"0,3-3 416 15,0 0-280-15,0 0-591 16,0 0-49-16,0 0-56 31,3 0-88-31,14 0-40 0,3-3 312 16,3-1 112-16,5 2-128 15,-7 2-143-15,7 0-273 0,-9 0-72 16,1 6-136-16,-8 6 48 16,-7 7-48-16,-5 3 88 31,0 7 16-31,-9 6-8 0,-14 3-8 0,-1 3-96 15,-1 1-72-15,5-7 72 16,5-3-16-16,2-10-40 0,9-7-80 16,4-2 32-16,0-6-88 15,4-4 24 1,13-3-105 0,7 0 217-16,11 0 56 0,1-6 104 15,4-7-55-15,8-3-49 16,-5-3-417-16,2-4-687 0,6-8-800 0,-14 2-1097 15,-6 4-3816-15</inkml:trace>
  <inkml:trace contextRef="#ctx0" brushRef="#br2" timeOffset="160205.01">23566 12271 9978 0,'4'0'3192'31,"5"-6"-2143"-31,6 3 679 0,10-7 0 0,3 4-535 16,3-4-289-1,-3 4-464-15,-3-3-184 0,-6 5-152 0,-11 4-104 16,0 0-648-16,-4 0-689 16,-4 0-679 15,0 0-689-31,0 4-1952 0</inkml:trace>
  <inkml:trace contextRef="#ctx0" brushRef="#br2" timeOffset="160412.46">23542 12421 7537 0,'0'2'1913'16,"13"2"47"-16,2-4-232 0,6 0-23 16,3 0-345-16,0 0-408 31,-1 0-408-31,1 0-96 0,8-6-360 15,0-4-88-15,20-6-1104 16,-5 0-1488-16,-6 3-2257 0</inkml:trace>
  <inkml:trace contextRef="#ctx0" brushRef="#br2" timeOffset="160746.42">24558 11944 9233 0,'0'0'3865'0,"0"0"-2920"0,0 16 735 15,0 15 128-15,0 14-343 31,5 6-569-31,-1 6-224 16,4-3-112-16,-1 0-232 0,-3-6-152 16,5-10-104-16,-5-10-32 15,0-5-40-15,0-8-56 16,-4-2-240-16,3-7-456 0,-3-6-904 31,0 0-777-31,0 0-1512 0</inkml:trace>
  <inkml:trace contextRef="#ctx0" brushRef="#br2" timeOffset="161030.01">24360 11976 9690 0,'-4'0'4192'0,"4"0"-2895"0,0 0 695 0,0 0 81 15,0-3-1017 17,0 3-352-32,0-4 24 0,11 1-120 0,13-3-120 15,16-10 449-15,16-3 87 16,8-6-352-16,12-1-240 16,-1 1-168-16,-11 9-264 0,-12 3-72 15,-13 7-608 1,-7 6-640-1,-11 0-649-15,-6 9-983 0,-2 14-1801 0,-6-4-1145 16</inkml:trace>
  <inkml:trace contextRef="#ctx0" brushRef="#br2" timeOffset="161468.69">24893 12357 9826 0,'0'0'2440'16,"0"0"-1008"-16,0 0 785 16,0 0-729-16,0 0-1120 15,13 0-288-15,2-3 288 0,5-4 401 16,5 1-233-16,-2 3 72 31,-3 0-192-31,-8 3-296 0,-4 0-32 0,-4 0-80 16,0 12 48-16,-4 1 128 15,0 6-40-15,0 3-8 16,-4 4-40-16,-8-1-24 0,-4 1 0 16,5-1-72-1,-2-3-56-15,5-6 56 16,8 3-64-16,0-10 64 15,0 4-120-15,0-9-8 0,0-1 56 16,12-3-80-16,12 0-184 16,8 0-24-16,7-7 80 0,10-9-456 31,26-9-705-31,-15 3-1103 16,-8 3-3025-16</inkml:trace>
  <inkml:trace contextRef="#ctx0" brushRef="#br2" timeOffset="162013.43">25491 11944 9193 0,'0'0'3129'0,"0"0"-1497"16,0 3 401-1,0 19-673-15,0 13-592 0,12 7-151 16,8 5-25-16,8 1-72 0,0-7-40 31,-1 3-80-31,1-12-16 16,-4-3 8-16,-7-7 288 0,-2-6-192 16,-7-6-128-16,-3-7 25 15,-1 0-113-15,-4-3-56 0,0 0-72 16,3-6 40-16,1-10 216 31,4-16-184-31,5-12-216 0,-2-10-168 16,9-13-272-16,0-3-160 15,0-9-57-15,0 6-95 16,-4 12 224-16,-5 20 8 0,-2 19-56 16,-5 15-1016-16,11 7-1281 31,2 23 128-31,-6 2-383 0</inkml:trace>
  <inkml:trace contextRef="#ctx0" brushRef="#br2" timeOffset="162294.18">26089 12166 6833 0,'0'3'3185'0,"4"1"-1657"32,-1 5 120-32,1 4 193 15,-4 9 23-15,5 4-376 16,-5 5-207-16,4 1-89 0,-4 3-400 16,0-10-168-16,0 4-304 0,0-7-248 31,0-6-72-31,0 0-120 15,4-3-464-15,-4-4-1144 16,0-2-2273-16,0-7-2440 0</inkml:trace>
  <inkml:trace contextRef="#ctx0" brushRef="#br2" timeOffset="163117.38">24719 13008 6569 0,'0'0'4977'0,"-5"0"-3545"31,5 0 209-31,0 0 255 16,0 0-664-16,0 0-496 16,0 0-103-16,5 0-65 0,14 0-80 15,13 0-16-15,20-10 432 16,39-9-136-16,45-16-216 0,56-9 33 31,18-10-193-31,5 6-112 16,-28 7-104-16,-35 9 24 15,-33 13-32-15,-39 3 72 0,-27 10-152 16,-18 0-88-16,-7 2-120 0,-5 1-360 16,-2 3-32-16,-14 0-113 31,-3 0-271-31,-4 0-56 16,0 0-48-16,0 0-416 0,-11 7-889 15,-1 2-2376-15</inkml:trace>
  <inkml:trace contextRef="#ctx0" brushRef="#br2" timeOffset="163641.96">25144 13347 8529 0,'0'0'3105'15,"0"0"-1289"-15,0 0 409 0,0 0-289 16,0 0-407-16,0 0-409 15,0 0-160 1,5-3 8-16,10-3-344 16,17-4-184-16,16-6 185 0,12-6-9 15,8-3-304-15,3 0-152 16,-3 2-160-16,-8 7-168 16,-16 1-680-16,-16 5-401 15,-9 7-583 1,-19 3-1001-16,0 0-1480 0,-4 0-840 15</inkml:trace>
  <inkml:trace contextRef="#ctx0" brushRef="#br2" timeOffset="163895.44">25372 13281 7665 0,'0'12'3073'0,"0"14"-1625"32,0 9 721-32,0 6 223 15,4 7-1176-15,-4 2-207 0,3-5-177 16,-3-4-160-16,0-6-392 16,0-3-184-16,4-10-96 15,-4 0-464-15,4-6-1120 0,0-3-1089 16,1-7-2552-1</inkml:trace>
  <inkml:trace contextRef="#ctx0" brushRef="#br2" timeOffset="164141.63">25846 13551 9946 0,'0'0'5593'15,"0"0"-4225"-15,0 13 537 16,0 2-169-16,-4 4-984 16,0 0-400-16,4-3-256 0,0 0-96 15,0-7-344-15,0-2-808 16,0-1-1449-16,0-2-3944 0</inkml:trace>
  <inkml:trace contextRef="#ctx0" brushRef="#br2" timeOffset="164813.07">27013 12211 4761 0,'0'0'5441'16,"0"0"-4073"-1,0 3-216-15,0-3 393 0,4 0-385 16,5 0-264-16,2 3 24 16,9-3 320-16,0 4-63 0,8-4-273 15,0 0-168-15,0 0-320 16,-4 0-320-16,-5 0-96 0,1 0-432 15,-8 0-816 1,-7 0-625-16,-5 0-1015 16,0 0-1393-16</inkml:trace>
  <inkml:trace contextRef="#ctx0" brushRef="#br2" timeOffset="165005.57">27069 12401 8617 0,'0'0'2481'16,"0"0"-1489"-16,0 0 704 15,8 0-215-15,-1 0-993 0,10 0-480 32,-2 0-8-32,2 0-400 15,3-6-993-15,-5 0-823 16,-2-1-3625-16</inkml:trace>
  <inkml:trace contextRef="#ctx0" brushRef="#br2" timeOffset="166115.45">27739 11843 5249 0,'-4'0'3200'0,"4"0"-1439"15,0 0-113 1,0 0-88-16,0-4-255 16,0-2-353-16,0-7-320 15,0 1-248-15,7-11-72 0,9 5 0 16,4-5-48-16,4 4-80 16,8 0 32-16,-4 9 48 15,0 4 313 1,-1 6-129-16,-7 3-304 0,-3 23 224 15,-10 15-32-15,-7 13-72 16,0 3-16-16,-16 7-96 0,-12-8-88 16,1 2-16-16,-10-10-40 15,2-4 88 1,3-6-88 0,0-9-8-16,8-4 0 0,5-9-8 15,6-7-72-15,5-2-16 16,8-7-72-16,0 0-56 0,0 0-424 31,21 0-216-31,7-10 792 0,0-2 72 16,3-1 200-16,5 4 24 15,-4-1-112-15,0 3-64 16,-4 4-48-16,-4 0-88 0,-1 3-408 16,5-3-617-16,0-10-823 15,-8 4-897-15,0-1-4384 0</inkml:trace>
  <inkml:trace contextRef="#ctx0" brushRef="#br2" timeOffset="166629.1">28261 11754 7577 0,'-4'0'3265'0,"-5"15"-2081"16,1 8 632 0,1 8 145-16,-2 11-665 15,1 2-256-15,4 4-87 16,0-1-121-16,4 1-112 16,0-3-360-16,0-10-168 0,8-4-120 15,9-5-64-15,7-7 48 16,-5-6-56-16,5-8-56 31,-4-5 56-31,4 0 0 0,-4 0 136 16,0 0-80-16,-4-9-56 15,-9-4 0-15,-2 0-8 0,-1-2-64 16,-4 5-176-16,0-2-16 16,-4 5 64-16,-8 4 80 31,0 0 120-31,-1 3 80 0,-2 0-64 15,-1 0 32-15,-4 0-48 0,4 6 8 16,0 4 72-16,0-1-80 16,8-2 0-16,1 2 64 0,3-2-64 15,4-5-8 1,-5 2-200 0,5-4-680-16,0 0-457 0,0 0-239 15,0 0-232-15,9 0-25 0,-2 0-2048 16,1-6-2064-16</inkml:trace>
  <inkml:trace contextRef="#ctx0" brushRef="#br2" timeOffset="167254.29">28587 11823 6025 0,'-8'-3'3136'0,"4"-3"-1399"16,4 3 239-16,-4-7-175 31,4 1-865-31,0-4-544 0,0 3-176 16,12-5-208-16,4 2 0 15,-4 0 0-15,4 4 64 0,-4 2 80 0,-1 4 184 16,2 0 168 0,-1 3-8-16,-5 0-216 15,-3 0-160 1,1 0-120-16,-5 9 8 0,0 8 232 16,0 1-8-16,-9 8 41 15,-6 2-153-15,-5 1 24 0,0 3-144 16,8-4 0-16,0-6 0 0,12 0 0 31,0-5 0-31,0-2 0 16,0 1-112-16,12-3 56 0,0-3 48 15,4-1 0-15,0-3-40 16,3 4 48-16,5-4 24 0,-3 1 32 16,-2 2 8-16,-3 1-56 31,-4-1 8-31,-8 1 136 0,-4-4 48 15,0 4 112-15,0 2 32 16,0-2 96-16,-19 6 32 0,-6-4-96 16,-6 4-264-16,-1 0 24 15,-4-3-128-15,8 0-8 32,4-4 0-32,12-5-272 0,4-2-464 15,8-2-328-15,0 0-673 16,12-6-1239-16,4-7-2321 0</inkml:trace>
  <inkml:trace contextRef="#ctx0" brushRef="#br2" timeOffset="167585.82">29081 12074 8105 0,'0'0'2953'0,"0"0"-1361"0,4 0 649 16,-4 0-625-16,8 4-680 31,4 11 128-31,-1 1-215 0,10 3-73 16,3 0-112-16,0-3-176 15,-5-3-24-15,1 0-280 0,1-4-184 16,-14-3-120-16,5-6-680 16,-4 0-1016-16,-3 0-1353 31,-5 0-2584-31</inkml:trace>
  <inkml:trace contextRef="#ctx0" brushRef="#br2" timeOffset="167781.4">29176 12020 8433 0,'-11'19'2481'16,"-6"0"-1129"-16,6 3 312 0,-5 4-655 31,8-7-705-16,0 0-304-15,4-3-1008 0,0 0-1185 16,0-7-4600-16</inkml:trace>
  <inkml:trace contextRef="#ctx0" brushRef="#br2" timeOffset="168078.7">29638 11757 10186 0,'0'0'2328'0,"0"12"-912"15,0 11 841-15,0 8-641 0,-3 7-784 0,-5 7-391 16,-4-7-217 15,0 0-120-31,0-3-104 0,4-6-48 0,4-1-817 16,0-2-767-16,4-11-976 15,0-2-1913-15,0-9-4273 16</inkml:trace>
  <inkml:trace contextRef="#ctx0" brushRef="#br2" timeOffset="168488.62">30009 11709 10658 0,'0'0'2944'0,"0"3"-1919"0,0 20 1263 16,-8 11-648-16,-7 11-687 15,-2 6 31-15,2 3-32 16,2 0-152-16,6-4-312 15,3-5-176-15,4-4-48 0,0-9-256 32,15-13 8-32,9-3-16 0,4-10-16 15,8-3-24-15,5-3 32 16,-2 0 8-16,1-16-8 16,-8-6-80-16,-1-3-24 0,-10-7 48 15,-10-3 16-15,-3-6 48 31,-8-7-72-31,0-3-240 0,-19 4-104 0,-9 5-8 16,0 11 320-16,-4 15 104 16,-4 10 80-16,4 6-80 15,0 3-112-15,-3 16-496 0,7 3-848 16,-13 10-953 0,13-3-1504-1,5-4-4713-15</inkml:trace>
  <inkml:trace contextRef="#ctx0" brushRef="#br2" timeOffset="169023.74">28579 12922 2512 0,'0'0'7930'15,"0"0"-5882"-15,0 0 129 16,0 0 7 0,0 0-936-16,0 0-391 0,0 0-169 0,0 0-96 15,0 0-184 1,0 0 16 0,0 0-232-16,0 0-96 0,0 0 144 15,20-3-240-15,20-4 192 16,31-8 264-16,49-11-112 0,52-9-64 15,19-6 0-15,7 3-88 0,-14 6-119 32,-25 7 63-32,-8 9 80 15,-27 3-96-15,-32 4 24 0,-33 9-48 16,-23 0-96-16,-3 0 0 16,-10 0-400-16,-3 0-361 15,-16 0-423-15,-4 0-392 0,-24 0-241 31,-12 9-503-31,1-2-4674 0</inkml:trace>
  <inkml:trace contextRef="#ctx0" brushRef="#br2" timeOffset="169690.97">28559 13281 8649 0,'0'-6'2097'0,"0"-4"-497"0,0 0-360 31,12-5-423-31,11-2-249 15,5 2 48-15,9-1 32 0,3 3 168 16,-1 7 96-16,-3 6 57 16,-4 0-161-16,-8 3-264 0,-4 19-8 15,-12 10-192-15,-8 3-88 32,0 6-80-32,-28 0-96 15,-4 4-64-15,0-4-16 0,0-6-128 0,0-3-48 16,8-10-32-16,5-6-88 15,7-3 200-15,4-10 0 0,4 0 88 16,4-3-40 0,0 0-72-1,0 0-168-15,0 0-16 16,0 0-64-16,12-3 264 0,8-4 104 16,8-2 96-16,4-4-24 15,7 4 80-15,1-1 216 0,4-3 40 0,-8 10-184 31,-4-3-224-31,-4-1 0 16,-4 5-376-16,-5-2-736 16,13-9-825-16,-8 4-1936 0,-4-4-4544 15</inkml:trace>
  <inkml:trace contextRef="#ctx0" brushRef="#br2" timeOffset="170198.66">29228 12982 9129 0,'-7'0'2017'0,"-6"0"-1057"15,5 0 392-15,-3 0-455 16,-6 0-593-16,6 0 88 0,-13 13 400 15,8 3 152-15,-4 6 40 16,0 3-144 0,4 1-263-16,9-1-305 15,2-6-112-15,5 0-144 0,0-6 56 16,0 0 8-16,0-7 0 16,12 1-80-16,8-7-96 0,4 0-48 15,0 0-24 1,-4 0-224-16,3-17-137 15,1 2 169-15,-3-5 88 16,-2 8 128-16,1-1 8 0,-8 7-8 16,-7 3 96-16,-2 3 48 15,-3 6 496-15,0 16 120 0,0 10 153 32,0 3-89-32,-8 10-112 15,0-7-184-15,0 0-16 0,1-7 16 16,3 1-216-16,-5-10-112 15,5-2-56-15,0-5-48 0,4-5-360 16,0-4-672-16,0-6-625 31,0 0-1119-31,8 0-2729 0</inkml:trace>
  <inkml:trace contextRef="#ctx0" brushRef="#br2" timeOffset="172120.03">29460 13036 7721 0,'0'0'2353'15,"0"-3"-985"-15,0 3 48 0,0-6-143 32,0 2-537-32,0 2-88 15,0-5-272-15,4-3 8 0,3 4-24 0,1-3 112 16,9-4 0-1,2 3-88-15,1 1-160 16,8-4-96-16,0 7-56 0,0 0-72 16,-4 2 16-1,-8 4-16-15,-9 0-96 16,-7 0 16-16,0 6 80 0,0 11 256 16,-11 5 209-16,-13 3-41 15,-4 0-200-15,0 4-64 16,0-3-104-16,5-7 16 15,6-4-64-15,6-2-8 16,2-4 0-16,9 1-88 16,0-3 16-16,0-4-176 0,5 3-320 15,10-3 95-15,5 0 209 16,8 4 208-16,0 2 56 0,4 1 0 31,0-1 0-31,0 4 320 16,0 0-144-16,-9 0 97 0,-7-1-81 15,-4 1-8-15,-7 3 208 16,-5 3 112-16,0 0 160 16,-28 3 288-16,-9 1-200 0,1 5-272 31,-3-6-144-31,3 0-183 16,4-6-153-16,0 0-265 15,-3-7-1167-15,7-2-1673 0,0-4-5320 0</inkml:trace>
  <inkml:trace contextRef="#ctx0" brushRef="#br2" timeOffset="172853.11">27125 14840 10282 0,'0'0'2808'0,"0"0"-1287"15,0 0 791-15,12 0-640 0,8 0-455 16,15 0 15-16,9-7-120 15,12-8-272-15,4-2-103 0,-1 2-313 32,-6-1-424-32,-14 3-72 15,-7 4-472-15,-12 2-257 16,-12 7-975-16,-8 0-2145 0,-20 10 800 16,-8 3-7833-16</inkml:trace>
  <inkml:trace contextRef="#ctx0" brushRef="#br2" timeOffset="173033.52">27256 15065 10546 0,'24'0'2928'16,"8"0"-1055"-16,8 0 559 15,8-10-607-15,-5-5-905 16,6-1-752-16,-14 0-168 15,1 0-1312-15,-8 3-1185 0,-4 7-5529 16</inkml:trace>
  <inkml:trace contextRef="#ctx0" brushRef="#br2" timeOffset="173782.61">27774 15659 11802 0,'0'0'4289'15,"-4"-3"-3113"-15,1 3 1001 31,-2 0-369-31,1 0-384 0,4 0-359 16,0 0-265-16,0 0-296 16,0 0-136-16,24 0-208 0,44 0-64 15,59-10 360-15,97-18-144 16,70-14-136-16,57-12-32 31,16-3-40-31,-17 3-16 0,-7 0-56 0,-25 10-32 16,-19 6-56-1,-35 6 56-15,-41 7 64 0,-68 9-64 0,-52 3-352 16,-47 7-120-16,-28 2 176 16,-8 1 224-1,-8 3 72 1,-12 0 144-16,0 0 368 0,-4-3 240 16,-16 3-296-16,0 0-168 0,12-3-288 15,0 3-8-15,0 0-800 16,-4-4-936-16,-4 4-2025 0,0-3-3288 15</inkml:trace>
  <inkml:trace contextRef="#ctx0" brushRef="#br2" timeOffset="178787.41">28536 14465 2896 0,'-5'-3'7538'0,"5"0"-6162"16,-4-4-8-16,4 1 393 0,0 0-169 15,0-1-680 1,0 1-216-16,0-1 121 16,0 1-169-16,-8 3-40 15,4 0 16-15,0 0-224 0,-8 3-184 16,-7 0 56-16,-13 0 112 16,-16 0-368-16,-12 3-16 0,-8 16 88 31,1 6 72-31,3 4-40 15,20 2-24-15,8-5-80 16,20 0-16-16,16-1-16 0,4 0-152 16,32 4 64-16,20 0 88 15,15-1 16-15,6 4 120 0,6 6 0 32,-7 0-56-32,-5 0-64 15,-11 0 0-15,-12 0-8 0,-8-3-48 16,-21 0 56-16,-6 0 0 15,-13-3 0-15,0-1 88 0,-21 1-32 16,-14-3 16-16,-1-4-24 16,-4-3-32-1,0-2 40 1,4-8-48-16,8-2 0 0,9-7 40 0,3-3 16 16,8 0-8-16,0-6-56 15,3-13-176-15,5-10 160 0,0-12-200 16,0-10 0-1,13-9 40 1,-2-1 8-16,6-6 16 0,-6 13 64 16,6 10 88-16,-6 9-8 0,-3 13-32 15,5 9 24-15,-6 4-56 16,5 6-8-16,-3 3-120 0,2 0-152 31,-3 0-160-31,4 3-160 16,-4 0-128-16,4 6-289 0,-5 1-351 15,2 0-664-15,-5-4-1129 16,-4 0-4401-16</inkml:trace>
  <inkml:trace contextRef="#ctx0" brushRef="#br2" timeOffset="179081.66">28918 14855 12394 0,'0'0'4553'0,"0"0"-3481"15,-4 0 1017-15,-4-6-641 16,8 0-976-16,0 3-472 0,0-4-240 16,0 7-1000-16,4-6-1097 15,11 3-2352-15,-2-1-5025 16</inkml:trace>
  <inkml:trace contextRef="#ctx0" brushRef="#br2" timeOffset="179780.32">29591 14484 1176 0,'-4'-7'7713'16,"-4"1"-6472"-16,4 0-313 16,-4 0 336-16,0-4-456 31,-4 4-400-31,4-4 105 0,-4 4 143 15,0 3 32-15,-4-1-16 0,-4 4 8 16,-4 0 152-16,1 0-248 0,-1 10-264 16,-8 9 105-16,-4 3-57 15,1 7 8 1,7 0 8-16,3 6-24 16,5-4-136-16,16 1-120 15,0-7-96-15,4-2-8 0,0-8 48 16,4-2-48-16,13-3 8 15,-2-10 96-15,9 0 88 0,0 0-72 32,8-4-120-32,4-15 144 15,4-6-96-15,-1-4-48 16,-2-2-128-16,-2 2-16 0,-3-3 32 16,-4 0 0-16,-8 7 104 15,-4 9 8-15,-8 4 80 0,-4 5 280 16,-4 7 0-1,0 0 96 1,0 19-16-16,-4 13-168 0,-4 19 144 16,0 9 113-16,0 10 71 0,4 0-16 15,0 0-104-15,0-10-176 16,4-9-104-16,0-10-128 16,0-9-72-1,0-10-24-15,8-9-72 0,-1-4-584 16,6-9-744-16,11 0-801 15,4-12-1568-15,-5-8-1328 0</inkml:trace>
  <inkml:trace contextRef="#ctx0" brushRef="#br2" timeOffset="184971.25">30033 14516 2840 0,'0'0'1584'0,"0"-4"-919"0,0 4-65 16,0-5 144 0,4 5-448-1,-4-4-224-15,0 4 296 16,0 0 352-16,0-3 192 0,0 0 145 15,0 3-41-15,0-3-168 0,0-1-184 16,0 4-176-16,0 0-208 0,0 0-176 31,0-3-56-31,0 3 24 16,0 0 32-16,0 0 104 16,0 0 241-16,0 0 183 0,0 0 224 15,0 0-80-15,0 0-16 0,0 0-104 31,-4 0-24-31,0 0-103 16,-4 0-185-16,1 0 0 16,-10 0-184-16,6 0-160 0,-6 0-8 15,2 3 0-15,-1 7 8 16,-5-3 0-16,6 2 0 0,-2 0 0 16,6 4-8-16,-6 0-48 31,2-4 56-31,3 7 0 15,4-3 0-15,8 3 0 0,0 3-96 16,16-7-72-16,20 7 48 0,12-2 16 16,7-2 56-16,5-5 40 0,4 2 8 15,-5-2-8 1,-3 3-112 0,-11 3-88-16,-10 0-49 0,-10 6 81 15,-6 3 56-15,-3 1 64 0,-8-1-16 16,-4 3 72-16,-4-2 8 15,0-1 40-15,-8-3 40 0,-12 1 208 32,-4-7 1-32,-4 2-65 15,-4-1-72-15,-8-2-40 16,5 1-72-16,3-6-48 0,4-1 8 16,4-2-8-16,4-4-24 15,12-3-24-15,4 0-16 0,4 0-184 31,0-19 72-31,0-7 96 16,12-8 80-16,12-8 8 0,-4-2-8 16,0-7 96-16,3 0-40 15,-2 0 112-15,-1 7 152 0,-5 9 24 16,-2 10-32-16,-5 5-88 31,-1 11-104-31,-3 3 0 0,-4 2-16 16,0 4-16-16,0 0-80 15,0 0-8-15,0 0 0 0,0 0-104 16,0 0-160-16,0 0-80 0,0 0-120 16,0 0-192-1,0 0-305 1,0 0-583-16,0-3-1313 16,0 0-4088-16</inkml:trace>
  <inkml:trace contextRef="#ctx0" brushRef="#br2" timeOffset="186897.42">31145 14240 6905 0,'0'-4'3297'0,"0"4"-2073"16,0-3-176-16,0 0 761 16,0 0-121-1,0 3-512-15,0 0-128 16,0 0 89-16,0 22-481 16,-4 19-216-16,0 13 440 0,0 20 160 15,-4 2-408-15,0 3-127 16,4-9 95-16,-4-10-176 0,0-6-160 31,0-10-72-31,4-8-56 16,0-11-32-16,0-6-56 15,4-10-48-15,0-2-40 0,0-7-24 16,0 0-208-16,0 0-336 16,12-7 152-16,4-8 432 0,8-5 24 15,0-2 8 1,3 3-8-1,1 0-64-15,0 10-24 16,0 2-16-16,0 7-137 0,0 0 241 16,-4 7 129-16,0 8 255 0,0-2-32 15,0 3-72-15,0-3-112 16,-4-4-56 0,-1 1-56-16,-2-7-56 15,-6 0-352-15,-3-3-568 16,-4 0-697-16,-4-6-919 0,0-7-2105 0,0-3-5466 15</inkml:trace>
  <inkml:trace contextRef="#ctx0" brushRef="#br2" timeOffset="187244.32">31647 14579 5025 0,'0'0'2872'0,"0"0"-1367"16,-5 0 407-16,5 10-456 15,0 6-264-15,0 6 473 0,0 6-201 0,0-2-328 16,0 2-391-16,0-5-345 16,0-4-216-16,0-4-120 15,0-5-64 1,0-3-64-16,-3-4-881 16,-1-3-1039-16,-4 0-1185 0,0 0-5657 15</inkml:trace>
  <inkml:trace contextRef="#ctx0" brushRef="#br2" timeOffset="187507.36">31934 14100 7881 0,'4'29'2545'0,"-4"15"-577"31,7 16 841-31,-3 14-41 15,1 5-1087-15,-1 0-625 16,0-6-16-16,-4-6-184 0,0-10-424 16,0-10-240-16,0-5-120 15,0-10-72-15,0-7-272 0,-8-9-384 32,-4-7-224-32,4-5-448 15,-9-4-577-15,6-4-2360 0,-6-11-3112 16</inkml:trace>
  <inkml:trace contextRef="#ctx0" brushRef="#br2" timeOffset="187878.26">31806 14535 9378 0,'0'0'2648'0,"0"0"-1736"0,0 0 841 0,4 0 7 15,12 0-464-15,4 0-255 16,8 3 15-1,4-3-160-15,0 3-216 16,-4 4-328-16,-8-4-280 16,-1 6-72-16,-6 4-48 15,-5 9 48-15,3 7 96 0,-7 2 96 16,1 1 0-16,-1 0-16 16,0-3 40-1,-4-4 40-15,7-6-48 16,-7-6-40-16,0-7-7 15,4 1-57-15,-4-7 8 0,0 0-56 16,0 0 64-16,0 0 0 16,4 0 0-16,0 0-32 0,8-13 104 31,4-6-48-31,8-10-144 16,4-3-392-16,0 1-377 15,-4-4-511-15,12 3-824 0,-8 10-1761 16,-9 6-1568-16</inkml:trace>
  <inkml:trace contextRef="#ctx0" brushRef="#br2" timeOffset="188241.94">32499 14672 9658 0,'13'0'2440'15,"6"0"-1544"-15,5 0 1057 0,0-4-257 16,8-9-856-16,-4 1-512 16,-4-4-152-16,-4-3-48 15,-4 0-128-15,-8-4-8 0,-8 5-120 32,0-5-288-32,0 1 72 15,0 9 200-15,-4 4 144 0,-9 9 320 16,6 0 56-16,-9 3 264 15,4 20-119-15,0 8 135 0,-4 10-144 16,4 4-216-16,8-7-96 31,4-3-160-31,0-7-40 0,8-2-168 16,4-7-256-16,0-10-512 16,-4-2-393-16,-8-7-751 0,0 0-929 15,-8 0-8617-15</inkml:trace>
  <inkml:trace contextRef="#ctx0" brushRef="#br2" timeOffset="188440.05">32085 14164 12242 0,'-4'0'5081'0,"4"0"-4361"0,0 0 193 15,0 0 111 1,0 0-784-16,0 0-240 0,-3 12-808 16,-6 4-761-16,1 0-3000 0</inkml:trace>
  <inkml:trace contextRef="#ctx0" brushRef="#br2" timeOffset="190475.23">28571 14490 4504 0,'0'-3'3153'0,"0"0"-1785"16,0 3-31-16,0-3-217 0,0 3-360 0,0 0-272 15,0 0-56 1,0 0 32 0,0 0-7-16,0 0-81 0,0 0-88 15,0 0-40-15,0 0-112 0,0 0 56 16,0 0-40 0,0 0-112-16,0 0-32 0,0 3 40 15,0 3 152 1,4 7 176-16,0-4 72 15,4 8-112-15,-1-8-64 16,2 4-144-16,-5 2 16 0,0-2-88 16,0 0 16-16,-4 0 96 15,0 6-160-15,0-7 96 0,0 7 40 32,0-2-64-32,-8-2-64 15,0 1 40-15,0 0-48 0,4-3 64 16,4-4-72-16,0-2 0 15,-4-1 0-15,4-3-8 0,0 0 8 16,-4 1 0-16,0 2-72 31,0-3-240-31,0 0-568 0,-4 4-328 16,-4-4-528-16,1 0-417 16,2-3-2688-16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2-08T22:36:49.903"/>
    </inkml:context>
    <inkml:brush xml:id="br0">
      <inkml:brushProperty name="width" value="0.05292" units="cm"/>
      <inkml:brushProperty name="height" value="0.05292" units="cm"/>
      <inkml:brushProperty name="color" value="#FFFF00"/>
    </inkml:brush>
  </inkml:definitions>
  <inkml:trace contextRef="#ctx0" brushRef="#br0">9984 5429 176 0,'0'-3'4545'16,"0"-3"-3897"-16,0 2-496 15,0-5-64-15,0-1 144 0,0 4-104 32,4-4 112-32,0 4 608 15,-4 3 160-15,0-1-176 0,0 4-15 16,5-2 231-16,-5 2-168 16,0 0-208-16,0 0-8 15,0 0 40-15,0 0-71 0,0 0-49 31,0 0-168-31,0 0-88 16,0 0-104-16,0 0-128 0,0 0 8 0,0 0-104 16,0 0 56-16,0 0-56 15,0 0 0 1,11 0 0-16,-3 0 104 0,12 0 24 16,0 0 0-1,4 0-32-15,3 0-40 16,1 0 16-16,0 0-64 0,8 0 0 15,-4 0 0-15,9 0 0 0,-2 0 0 16,1 0-8-16,-1 0 0 16,2 0-56-1,2 0-8-15,2-4 8 16,2-2 56-16,1 3-8 16,3-4-40-16,1 1 40 0,0 0-56 15,0-1 64-15,3 1-8 16,-2-4 0-16,3 1 8 0,-9-1-8 31,5 4-96-31,-5-1 16 16,-2 1 16-16,-2 3 56 15,1 0-80-15,0 3 8 0,0-3-24 16,3 3 24-16,2 0 24 16,2-7-40-16,5 4 48 0,-4-3 40 31,8 0-48-31,-9-1-8 15,1 1-80-15,-4 0 24 16,-8 3-40-16,-5-1 16 0,1 4 0 0,-4 0 144 16,-4 0-56-16,4 0 56 15,0 0 0-15,3 0 0 16,2 0-48 0,-1 0-64-16,-1-3 40 15,1 3 80-15,0-6-8 16,1 2 8-16,2 1 0 0,-3 0 0 0,-1 3 8 15,-3-3 0-15,-4 3-8 16,0 0 8 0,-4 0 0-16,1 0-8 15,-2 0 8-15,5 3 0 16,4 0-8-16,-1 0 8 16,1 1-8-16,0-4 0 15,0 3 8-15,5-3-8 0,-6 3 0 16,1 0 0-1,0 1 0-15,0-1 56 16,-4-3 8-16,4 3-64 16,0-3 8-16,-1 3 0 0,-3-3 8 15,4 3 0-15,0-3-8 16,0 3 0-16,4-3 8 0,-1 0-8 31,-3 0-8-31,-4 0 8 16,4 0-8-16,-4 3 8 0,4 1-8 15,0 2 0-15,7 0 8 0,-3 4-8 16,4-7 0-16,4 7 0 16,-5-1-8-16,2-6 8 15,2 7-8 1,2-4 0-16,2 0 8 16,-3 1 152-16,0 2-104 15,-5-2-40-15,-3 2 192 0,1-2-96 16,-5-1-24-16,3 0-16 15,5 0 16-15,-1-2-8 16,2-1-16-16,6 3 16 16,-6-6 128-16,2 7-120 15,4-7 120-15,-2 3-80 16,-6 0-72-16,-3-3 0 0,5 3-40 16,-6 3 176-16,5-2 48 15,-1-1-136 1,-2 0-88-16,3 0-8 15,-5-3 8-15,1 0 0 16,0 4-8-16,0-4 8 0,4 0-8 16,-4 0 0-16,-4 0 0 15,3 0 0-15,1 0 0 0,4 0 0 32,-8 0-48-32,4 0 48 15,0 0-8-15,-4-4-136 16,-1-2 80-16,-3 3 56 0,-4-1 0 15,1 4-96-15,-10 0 96 16,-3 0 8-16,8 0 0 0,-4 0 0 16,7 0 16-1,5 0 56 1,4 0-64-16,0 0 72 0,9 0-80 16,-6 0 0-16,1 0-8 0,-4 0 16 15,4 0-8-15,-12 0 0 16,0 0-8-16,0 0 0 15,-9 0 0-15,6 0 8 16,-2 0 8 0,1 0 0-16,4 0 32 0,0 0-40 15,8 0 8-15,0 0 40 0,8 0-32 16,-1 0 56-16,9 4-56 16,0-1-16-1,0 0-48-15,4 0 48 16,-1-3 0-16,-6 4 0 15,2-4 8-15,-3 0 8 0,4 0 32 16,-4 0-48-16,-1 0 8 16,6 0 8-16,-6 0-16 0,0 0 8 31,6 0-8-31,-6 0 0 16,9 3 0-16,0-3 8 15,4 0-8-15,3 0 0 0,10 0-80 16,10-3 72-16,5-4 8 15,4-3-104-15,-5 7 8 0,-7 0 96 16,-16 0 0 0,-12 3 0-16,-9 0 40 15,1-6 136 1,-4 6-24-16,4-7-144 0,-4 1 0 0,0 3 88 16,-1-7-88-16,-3 1 152 15,4-1-96-15,-8 4 72 16,0-4 232-1,0 4-168-15,0 3-112 16,4 3-32-16,7-4 24 0,5 1-72 16,-4 3-8-16,-4 0 8 0,-4 0-8 15,-4 0 0-15,-4 0 0 32,0 0 0-32,-13 0 0 0,1 0 0 15,-8 0-8-15,1 0 8 16,-1 0-8-16,-4 0 8 0,3 0 0 15,1 0 8-15,-4 0 64 16,0 0 48-16,0 0 56 31,0 0 48-31,0 0 25 0,0 0 7 16,0 0 16-16,0 0-88 16,0 0-88-16,0 0-96 0,0 0-56 15,0 0-40-15,0 0-56 16,0 0-24-16,0 0-208 31,0 0-369-31,0-6-335 0,0-3-1248 0</inkml:trace>
  <inkml:trace contextRef="#ctx0" brushRef="#br0" timeOffset="6927.8">22833 5391 5961 0,'0'0'2048'0,"0"0"-1504"0,0 0-128 15,0 0 489-15,0 0 47 16,0 0-296-16,0 0-48 0,0 0 64 31,5 0 64-31,-5 0-167 16,4 0 39-16,7 0-40 16,6 0 64-16,10 0 24 0,17 3-128 15,12-3-8-15,32 3 32 16,47-3-64-16,37 0-15 0,19 0-129 15,4 0-120 1,-16-6-88 0,-16 3-128-16,-3-4 56 0,4 7-8 15,-5-3 8-15,-12 3 72 16,-32 0-64-16,-23 0 0 0,-32 0-64 16,-8 0 0-16,4 0-8 15,0 0 48 1,-1 0-48-16,-11 0 40 15,-12 3-40-15,-12-3-8 0,-12 0 8 16,-8 0-144-16,0 0 32 0,-4 0-24 16,-16 0-296-16,-8 0-609 15,-44 0-471 1,9 0-800-16,-5-3-3250 16</inkml:trace>
  <inkml:trace contextRef="#ctx0" brushRef="#br0" timeOffset="7498.34">22913 5515 4032 0,'0'0'3129'0,"0"0"-2041"16,0 0-768 0,0 0 609-1,0 0 543-15,0 0-296 0,0 0-472 0,12 0-192 16,12 0 64-16,12 3 65 15,16-3 111-15,15 3 32 0,33-3-112 16,47 0-168 0,37 0-32-1,12 3-256-15,-14-3-136 16,-18 3-72-16,-37 1 40 16,-24-1-48-16,-19-3 0 0,-20 0-8 15,-8 0 8-15,4 0-8 0,0 0 8 16,0 0 0-16,-9 0 8 31,-11 0 176-31,-12 0 24 0,-9 0-96 16,-2 0 129-16,-13 0-25 15,3 0-40-15,-7 0-32 0,4 0-64 16,-4 0-72-16,0 0 40 16,0 0-48-16,0 0 96 31,0 0-96-31,0 0-56 0,-4 0-328 15,-7 0-777-15,-13 0-263 0,4 0-1497 16,-8 0-4448-16</inkml:trace>
  <inkml:trace contextRef="#ctx0" brushRef="#br0" timeOffset="18383.73">8932 6521 5937 0,'0'-3'2288'0,"0"3"-983"0,0 0 159 16,0-3-80-16,0 3-128 31,0 0-111-31,0 0-121 0,0 0-80 16,0-4-104-16,-4 2-176 0,1 2-183 15,3 0 63-15,0 0-176 16,0 0-104-16,0 0 24 0,0-4-8 16,0 4-16-1,0 0-80 1,0 0-48-16,0 0-64 0,0 0 40 15,0-3 16-15,11 0-16 0,13-3 24 16,8-4-40 0,16-3 0-16,11 4-48 0,14-7-32 0,30-3-8 31,33-3 24-15,31-4-16-16,16 4 16 0,-11 6-32 15,-17 0 8-15,-40 10-8 0,-23 3 0 16,-25-1-48-16,-11 4-120 15,0 0-88-15,0 0 136 0,-4 0-48 32,-12 0 104-32,-8 0-56 15,-12 0 16-15,-9 0-136 0,-7 0-64 16,-4 0-32-16,0 0-32 16,0 0-72-16,0 0 120 0,0 4-33 15,-20 2-175-15,-3 1-320 31,-22 2-368-31,-2 4-64 16,-20 0-169-16,-45 12-463 0,12-3-697 0,5-3-695 16</inkml:trace>
  <inkml:trace contextRef="#ctx0" brushRef="#br0" timeOffset="18815.13">9200 6604 5393 0,'-25'3'1568'0,"9"-3"-664"15,-3 3-328-15,2-3-64 16,10 0 105-16,3 0-33 16,4 0-104-16,0 0 40 15,0 0 88-15,0 0-112 16,0 0-168-16,0 0-72 16,0 0 72-16,0 0 80 0,11 0 24 15,10 3 57-15,18-3 575 16,17 4-88-16,40-4-152 0,40 0-152 31,34-20-232-31,21-2-208 16,-7-7-7-16,-20 7-89 0,-29 3-24 15,-23 7-112-15,-25 2-16 16,-27 4 16-16,-20 6-88 16,0-3-80-16,-5 3-81 0,-3 0 113 31,-15 0 64-31,-10 0 64 15,-7 0-8-15,0 0 8 0,0 0 8 16,0 0 48-16,0 0 80 16,0 0 9-16,0 0-9 0,0 0-112 15,0 0-16-15,0 0-505 16,-7 0-895 0,-6 0-1216-16,-2 0-6298 15</inkml:trace>
  <inkml:trace contextRef="#ctx0" brushRef="#br0" timeOffset="22702.86">10633 8185 9762 0,'0'-3'2784'0,"0"-1"-1840"15,0 1 289-15,0-3 591 0,0 3-304 16,0 0-719-16,0 0-281 31,0-4-24-31,0 4 40 0,-4 0-192 16,4-1 24-16,0-2-176 16,0 6-32-16,0-3-152 0,0 0 72 15,0 3-16-15,-3-3 8 16,3 3-72-16,0-7 8 31,-4 7 104-31,4-6-64 0,0-1 72 16,-4 5-72-16,4-2 56 15,0 1 16-15,0 3-72 0,0 0-40 0,-4 0 0 16,4 3 0-16,0 26-8 16,0 41-176-1,0 57 176-15,8 53 112 16,-1 20-48-16,1-9 392 15,5-39-8-15,-2-53-255 16,2-23-25-16,-5-25-80 0,-1-10-80 0,5-2 8 16,0-4 64-16,0-1-80 31,-8-15-312-31,5-9-217 16,-6-7-247-16,-3-3-192 0,0-32-336 15,0-9-1305-15,0-4-3144 16</inkml:trace>
  <inkml:trace contextRef="#ctx0" brushRef="#br0" timeOffset="23266.74">10399 8147 7585 0,'0'0'2801'0,"0"0"-1801"0,4 0 360 16,0-4 217-16,7-2-465 0,2-3-408 31,6-4 128-31,13-3-112 16,5-6-8-16,6-1-15 0,9 1-81 16,8 0-64-16,4 7 56 15,3 8-256-15,-3 7-72 16,-1 13-80-16,-7 25 120 0,-12 16 120 31,0 13-88-31,-16 9-80 0,-12-4-128 16,-9 2-48-16,-7-7-40 15,-15-10 9-15,-17 3-17 16,-16-9 24-16,-8-4-32 0,-8-3-40 16,1-14-136-16,-5-12-161 31,8-8-119-31,4-10-120 0,9 0-376 15,15-16-512-15,4-6-369 0,8 2-23 16,4-2-641 0,4 10-1607-16,8 2-4114 0</inkml:trace>
  <inkml:trace contextRef="#ctx0" brushRef="#br0" timeOffset="23694.31">11052 9134 8353 0,'4'0'1545'0,"-4"0"-769"16,0 0 928-16,0-3 153 15,0 0-569-15,0 3-176 0,0-3 8 16,0 3-312-16,0 0-359 31,0 0-153-31,0 0 144 0,0 0 80 16,0 3-160-16,0 13-232 15,0 9-8-15,8 10 96 16,4 6 96-16,0 4-184 0,-1-1-48 0,2-6-72 16,-2-3-8-1,2-9-152 1,-5-4-232-16,3-9-352 0,2-7-608 16,10-6-617-16,-3-3-943 15,1-13-2546-15</inkml:trace>
  <inkml:trace contextRef="#ctx0" brushRef="#br0" timeOffset="24247.75">11311 8388 7193 0,'0'0'4113'32,"0"0"-3289"-32,0 0-216 0,0 0 640 15,0 9-231-15,12 17 111 16,8 9-248-16,4 13-56 15,0 15 113-15,8 4-41 0,3 5-88 16,1 2-232-16,5-1-120 31,-2-7 8-31,-3-8-144 0,3-8-48 0,-7-11-32 16,-4-4-48-16,-8-10-40 16,-4-9-56-16,-4-7-8 15,-8-2-7-15,0-7 55 0,-4 0-8 16,0 0 104-1,0 0 160-15,0 0 160 16,0-16-64-16,0-10-272 16,0-18-216-16,0-13-8 0,0-35-168 15,12-42-200-15,4 7-152 16,-4 13 64-16,0 19 24 0,4 37-17 31,0 4 193-31,-4 10 40 16,0 19 16-16,-4 15-96 15,-4 4-344-15,3 6-520 0,6 0-897 16,6 6 73-16,2 4-665 0,-10 2-2912 16</inkml:trace>
  <inkml:trace contextRef="#ctx0" brushRef="#br0" timeOffset="24663.7">12279 8934 5977 0,'0'0'4617'0,"0"0"-3145"0,0 4-248 32,0 2 337-32,0 6-361 15,0 7-464-15,0 7 112 0,0 6 40 16,0 3-31-16,4-4-17 15,0 4-552-15,-4-9-216 0,4-1-72 16,0-6-232-16,-4 0-584 31,4-6-985-31,-4 0-951 16,5-11-4626-16</inkml:trace>
  <inkml:trace contextRef="#ctx0" brushRef="#br0" timeOffset="25215.24">12805 8649 6361 0,'0'0'5801'31,"0"0"-4681"-31,0 0-784 16,16 0 785-16,12 0 695 0,11 0-424 0,6 0-303 16,2-7-257-16,9 1-304 15,-4-4-200-15,-4 4-216 0,-4-4-112 16,-5 4-264 0,-3 3-848-1,-12 3-1025-15,-4 0-2544 16,-16 0-6169-16</inkml:trace>
  <inkml:trace contextRef="#ctx0" brushRef="#br0" timeOffset="25419.86">13004 8903 9217 0,'0'0'3289'0,"0"3"-2345"0,0-3-552 31,20 3 1049-31,4 0-201 16,8-3-176-16,8 0-168 0,3 0-511 15,2 0-385-15,11-13-505 16,-9 0-1207-16,-3 1-3289 0</inkml:trace>
  <inkml:trace contextRef="#ctx0" brushRef="#br0" timeOffset="25808.83">14001 8334 7577 0,'0'9'4777'0,"4"23"-3985"16,-4 19 8-16,3 19 993 0,1 29-561 16,0-1-368-16,9 3 305 15,-2-2-201-15,1-23-392 16,4 0-176-1,-8-9-168-15,0-13-216 32,0-13 88-32,-4-12-96 0,-4-14-8 15,0-8-112-15,0-4-400 16,0-3-712-16,-4-19-1297 16,-4-3-4696-16</inkml:trace>
  <inkml:trace contextRef="#ctx0" brushRef="#br0" timeOffset="26155.1">13793 8251 10786 0,'0'-6'2256'16,"0"-3"-1536"-16,0-4 265 0,21-9 503 15,6-4-544-15,4-2-488 16,14-1-80-16,2-3 56 0,13 10 97 15,4 0 47 1,0 9-32-16,4 13-128 16,-8 0-96-16,-5 22-72 15,-11 20 136-15,-8 15 104 0,-12 10-80 16,-9 6-144-16,-11-3-88 16,-4-1-32-16,-11-5-24 15,-21-7 8 1,-12-3-8-16,-8-9-56 15,-8-1 9-15,1-9-73 0,-9-7-177 16,8-5-591-16,8-11-312 16,9-9-624-16,7-3-841 15,8 0-1456-15,15-3-3136 0</inkml:trace>
  <inkml:trace contextRef="#ctx0" brushRef="#br0" timeOffset="26713.83">14391 9045 1536 0,'3'-3'5937'16,"2"3"-4345"-16,3-6 153 0,4 6 143 31,-5-7-55-31,6 4-17 16,2 0-528-16,9 0-264 0,0 0-47 15,1 3-161-15,3 0-216 16,-13 0-312-16,-2 6-160 16,-6 10 72-16,-7 9 56 0,0 1-136 31,-4 9-40-31,-12 0-8 16,1-1 24-16,-6-2-40 0,-3-3-8 15,9-7 0-15,2-3-40 16,2-6-8-16,7-4 0 15,4-2 0-15,0-4-64 0,0-3 8 16,0 3-64 0,4-3-128-16,11 3 80 15,5-3 152-15,8 0 16 0,0 0-8 16,8 0-208-16,4-16-552 16,8 1-864-16,15-27-393 0,-15 7-1184 15,-4 3-4736-15</inkml:trace>
  <inkml:trace contextRef="#ctx0" brushRef="#br0" timeOffset="27214.78">14789 8271 10002 0,'0'0'2216'0,"0"0"-1600"16,0 19 681-16,16 12 383 0,9 14-432 16,6 15-112-16,5 17 25 15,8 5-145-15,-5 10-280 16,5-3 24-16,0-4 112 0,-4-11-312 15,-4-11-127 1,0-12-9 0,-12-13 96-16,-5-3-168 0,-2-13-184 15,-6-9 96-15,-7-3-96 16,0-7-96-16,-4 0 32 0,5-3 40 16,-5 0 88-16,0 0 40 15,0-13 232 1,4-16 8-16,-1-18-464 15,5-39-48-15,16-47-264 16,8-36-312-16,0 11-272 0,-4 40 248 0,-13 48 40 16,-6 48 128-16,-5 10 256 15,0 2 56 1,4 10-384-16,-5 0-953 16,6 10-711-16,14 27 295 15,5-5-95-15,-4 3-4089 16</inkml:trace>
  <inkml:trace contextRef="#ctx0" brushRef="#br0" timeOffset="27682.4">15586 9140 9522 0,'0'-6'2544'15,"0"-3"-1080"-15,0 2 249 16,0 1-193-16,8 0-632 0,12-1-320 16,0-2 1-1,3 2 191 1,5 1-112-16,-7 6-96 15,-6 0-136-15,-2 0-152 0,-9 0-80 0,-4 9 32 16,0 11-104 0,-4 2-56-16,-17 3 104 15,6 4-72-15,-5 3-24 16,-1-4-64-16,6-6 48 16,2 0-48-16,6-9 8 15,-1 0 0-15,8-7-8 0,0 1 0 16,0-4 0-16,0-3 0 0,12 6 0 31,4-2 264-31,16-2 48 16,7-2-24-16,10 0-87 15,10 0-193-15,13 0-8 0,-1-6-593 16,21-13-815-16,-20 0-1393 16,-17 9-6248-16</inkml:trace>
  <inkml:trace contextRef="#ctx0" brushRef="#br0" timeOffset="43045.66">10968 10468 8209 0,'0'-3'2297'16,"0"-1"-1577"-16,0 1 368 0,0 0 184 31,0 0-303-31,0-3-337 16,0 2 64-16,0 1 64 15,0 3-64-15,0 0-192 0,0 0-56 16,0 0-56-16,0 0-71 15,0 0-33-15,0 0-16 0,0 0 48 16,0 0 24 0,0 0 88-16,0 0-16 15,0 0-72-15,0 0 0 16,0 0-56-16,0 0-72 0,0 0-72 16,0 0-64-16,0 0-72 15,0 0-8-15,0 0 8 16,0 0-8-1,0 0 0-15,0 0 0 16,0 0 8-16,0 0-8 16,0 0 8-16,0 0-8 0,0 0 8 0,0 0 0 15,0 0 0-15,0 0 0 16,0 0-8 0,0 0 8-16,0 0 0 15,0 0 8-15,0 0-16 16,0 0 8-16,0 0-8 0,0 0 8 15,0 0 40-15,0 0 8 16,0 0 8-16,0 0 8 0,0 0-16 31,0 0-48-31,0 0 40 16,0 0-40-16,0 0 40 16,0 0-48-16,0 0 8 0,0 0 8 15,0 0-16-15,0 13-56 16,4 18-112-16,20 21 168 31,8 17 56-31,8 14 0 0,4 9 32 16,-1 6-80-16,2-9 8 0,2-3 96 15,-3-7-64-15,-4-12-40 16,-4-13-8-16,-5-13-8 0,-10-12-8 16,-6-7 16-1,-6-12-8 1,-5-7 8-16,0-3 8 0,-4 0 88 0,0 0 24 15,0-16 297-15,0-13-201 16,0-15-168-16,0-17-48 0,0-27 0 16,0-36-192-16,3-22-160 31,5 6 79-31,-4 32-95 16,5 38-88-16,-5 32 136 15,3 3 152-15,-3 6 96 0,0 7 64 16,0 9-40-16,0 11-8 0,1-2-8 15,-5 4-112-15,7 0-352 32,1 0-216-32,5 0-336 0,2 6-249 15,5 1-135-15,8-1-224 16,-8 4-2209-16,-4-1-3033 0</inkml:trace>
  <inkml:trace contextRef="#ctx0" brushRef="#br0" timeOffset="43749.38">11976 11017 6433 0,'-3'0'2696'0,"-1"0"-1511"15,-1 0 135-15,1 0 16 16,0 0-280-16,0 0-239 31,0 0 15-31,1 0-88 0,3 0-152 16,0 0-152-16,0-3-104 15,0 0-40-15,0-1 0 0,3-5-184 16,9 0-112-16,1 2 8 16,-2 1 0-16,6 2 80 31,-2 4 57-31,-2 0 127 0,-2 7 40 15,1 9-32-15,0 9-24 0,-4 4-104 16,-8 5-80-16,0 2-24 16,0 5 8-16,-8 0-8 15,-8 0 16-15,-8-3-16 16,1 1 8 0,-5-4 0-16,3-4-8 0,5-2-40 15,5-10 40-15,7-4-48 16,3-8 0-16,5-4-56 0,0-3-24 0,0 0 0 15,5 0-8-15,7 0 88 32,8 0 144-32,3 0 80 15,5-3 16-15,4-4 0 0,4 2-64 16,0-5-80-16,-8 3-80 16,4 1-8-16,-9-3-8 0,1 2-264 15,-3-2-224-15,3-1-304 31,-5 1-705-31,5-13-159 16,-4 3-920-16,-8-4-3090 0</inkml:trace>
  <inkml:trace contextRef="#ctx0" brushRef="#br0" timeOffset="48782.98">22328 7880 7681 0,'0'-3'2289'0,"0"0"-793"16,0-4 208-16,0 4-119 15,0-3-305 1,0 2-264-16,0 4-184 15,0 0-56-15,0 0-239 16,0 0-113-16,0 0-96 0,0 0-128 16,0 7-192-16,0 25 80 15,0 15-80-15,0 20 504 0,0 9-168 32,0 1-128-32,7-1-72 15,2-13-40-15,3-2-56 16,-5-11-40-16,6-9 0 0,-9-9 8 0,3-7-16 15,-3-5 0 1,-4-10-392-16,4-5-632 0,-4-5-849 16,4-3-303-1,-4-16-289-15,0-6-5328 16</inkml:trace>
  <inkml:trace contextRef="#ctx0" brushRef="#br0" timeOffset="49281.68">22260 7845 5393 0,'0'0'1984'0,"-4"-6"-928"15,4 3 41-15,0-1 167 0,0 1-312 16,0 0-112-16,0 3-16 16,0-3 17-16,0 0-209 0,0-7-112 31,4 1-192-31,8-4-168 16,12-3-64-16,8-3 48 15,7 0 0-15,9 0 104 0,5 0 104 16,1 9-32-16,-5 1 8 15,-6 9-120-15,-7 0-96 0,-8 16 24 32,-4 16 24-32,-4 12 304 0,-4 4-47 15,-8 2-73-15,-4 1-72 16,-4-6-72-16,0-7-24 0,-12-3-8 16,-8-4 24-16,-4-8 8 15,-8-5 8-15,1 2-56 16,-9-11-96-16,-1 1-56 15,2-7-248-15,-4-3-128 16,2 0-208-16,9 0-569 16,4 0-311-16,9-3-160 0,-5 3-681 15,7 0-863-15,6 0-3362 16</inkml:trace>
  <inkml:trace contextRef="#ctx0" brushRef="#br0" timeOffset="49827.46">22909 8385 3912 0,'0'-3'4297'16,"0"0"-3209"-16,0-1 377 0,0 1 47 15,0 0-360 1,0 0-223-16,0 0-73 16,0 3 64-16,0 0-128 15,0 0-120-15,0 0-112 16,0 3-360-16,0 26-152 0,0 5-48 15,0 14 321-15,0 3-73 0,0 3-120 32,0-4-56-32,0-5 8 15,0-10-32-15,0-9-32 16,0-8-8-16,4-5-8 0,0-7-192 16,0-6-873-16,9-9-743 15,-2-13-240-15,6-4-2345 0</inkml:trace>
  <inkml:trace contextRef="#ctx0" brushRef="#br0" timeOffset="50226.95">23284 8064 7961 0,'0'0'2737'0,"4"0"-1977"15,-1 0 152-15,6 0 136 16,3 0 57-16,3 0 119 31,9 0 88-31,4 0-224 0,4 0-47 16,8-3-337-16,0-4-184 15,4 4-184-15,-5 1-232 0,-2-2-88 16,-9 1-16-16,-5 0-112 16,-7 3-448-16,-8 0-584 31,-8 0-425-31,0 0-399 0,-24 10-961 15,1-1-3952-15</inkml:trace>
  <inkml:trace contextRef="#ctx0" brushRef="#br0" timeOffset="50474.71">23379 8207 8569 0,'0'0'1985'0,"0"0"-1361"16,0 3 808 0,13 1-24-16,2-4-223 15,2 0 31-15,6 0-120 0,1 0-384 16,0 0-191-16,4 0-297 16,-4 0-224-16,3 0-152 0,14 0-809 15,-9 0-1887-15,-8-7-6210 0</inkml:trace>
  <inkml:trace contextRef="#ctx0" brushRef="#br0" timeOffset="58996.13">24256 8007 4480 0,'4'-6'1641'15,"0"0"-857"-15,-4 2 640 16,4-2-183-16,-4 3-281 0,0-1-56 16,4 4 24-1,-4-3-320-15,8-3-272 16,-5 0-40-16,10-1-128 15,7-2-56-15,-1-4-8 16,2 0 33-16,7 0 183 16,0 4 96-16,0 3 112 0,-1-1-112 0,-3 7-200 31,-8 0-216-31,-8 20 0 16,0 11 40-16,-8 10 376 0,0 10-48 15,-12 6-112-15,-12 4-8 16,-12-1-136-16,-3 4-32 0,-2-7-80 15,-2-3 0-15,7-10-8 32,4-9 0-32,12-10 0 0,0-8 0 15,8-8-120-15,8-3-72 16,0-6-40-16,1 0 120 16,-1 0 40-16,-1 0-168 0,1-12 72 31,4 2 176-31,-4 0 8 15,4 4 40-15,0 0-40 0,0 3-8 0,0 3-8 16,8 0-184 0,12 0 40-16,8 9 152 0,4 4 232 15,0 0-112-15,3 2 32 16,1-2-32-16,-4 0 24 16,0-10 160-1,-8 3-200-15,-4-2-24 0,-8-4-80 16,0 0-176-16,-4-4-768 15,-4-9-1144-15,-4-2-3874 16</inkml:trace>
  <inkml:trace contextRef="#ctx0" brushRef="#br0" timeOffset="59529.99">24897 8020 5945 0,'0'-13'2016'0,"0"1"-1016"16,0-5 569-16,0 2-25 31,-4 2-536-31,-7 0-104 0,3 7-111 15,-1 0-241-15,1 6 8 16,-7 0 48-16,-1 0-416 16,-5 15-192-16,-6 17 0 0,-1 9 56 15,0 13 104-15,4 7 64 16,13-1-48 0,6-3-176-16,5-9 0 0,0-10-112 15,24-9 104 1,0-7 8-16,8-7 40 0,4-8 264 15,3-7 16-15,2 0-96 0,2-9-48 16,-2-11-48 0,-6-5-128-1,-3-4-32-15,-12 1-112 0,-12-7 0 0,-8 0 32 16,0-6-56-16,-12-4-32 16,-16 1-120-16,-4 2 96 15,0 8 176-15,0 8 48 0,4 10 152 31,5 4-32-31,3 5-120 0,7 7-56 16,5 0-32-16,8 0-512 16,0 4-1064-16,0 8-689 15,0 1-3352-15</inkml:trace>
  <inkml:trace contextRef="#ctx0" brushRef="#br0" timeOffset="60168.4">25798 8245 7817 0,'0'0'1921'16,"0"0"-529"-16,-12 0 96 0,4 0-200 31,-4-3-359-31,0 0-121 15,4 0-48-15,-8 3-288 16,-7 0-192-16,-2 0-176 0,-3 0-40 16,-3 3 40-16,-1 7-8 0,4 2-48 15,4 1 8-15,4-4-48 32,4 4 0-32,8-7-8 15,1 0 0-15,7-2 8 0,0-1-8 16,0-3 0-16,0 3-96 15,0-3 16-15,0 0 72 0,0 0-64 16,11 0 24-16,9 0-24 16,0 0 0-1,4 0 48-15,0 0 24 16,-9 0 0-16,2 0-48 0,-6 0-88 16,-3 16 136-16,-3 10 0 15,3 2 128-15,-1 4-48 0,1-3-8 16,-3-7-64-1,6-3-8-15,-3-6 8 16,9-4-16 0,-6-9 8-16,9 0-72 0,0 0 0 0,4-22-176 15,15-23-920-15,-7 4-1305 16,-8 0-6649-16</inkml:trace>
  <inkml:trace contextRef="#ctx0" brushRef="#br0" timeOffset="60486.01">26068 7613 3408 0,'0'0'4817'16,"-3"0"-3753"-16,-1 0 193 0,-4 7 271 15,4 21-584-15,-8 20-160 16,4 22 441 0,0 13-345-16,8 5-152 15,0 4-104-15,0-3-232 0,0-10-216 16,8-2-80-16,0-17-8 16,0-6-80-16,-4-16-8 0,0-9-112 15,0-13-736 1,-4-16-1096-16,0 0-761 15,0 0-3944 1</inkml:trace>
  <inkml:trace contextRef="#ctx0" brushRef="#br0" timeOffset="61142.29">25877 8207 8633 0,'0'0'1705'15,"0"0"-953"-15,17 0 472 0,7 0-144 16,3 0-47-16,13 0-201 31,0 0-240-31,3 0-160 16,-2 0-64-16,-9 0-120 0,0 0-72 16,-13 0-80-16,1 0 32 15,-12 7-72-15,4 5-40 0,-8 13 512 16,0 4 216-16,0 6-55 47,-4 3-329-47,4-3-160 15,0-3-80-15,1-10-64 0,-2-9-40 0,-3-4-8 16,8-6 32-16,-8-3-40 16,4 0-96-16,8-9-40 0,0-13 64 15,7-10-344-15,6-3-297 16,-1-6 1-16,0-1 24 15,-5 7 216-15,-3 7 160 0,-8 12 232 16,-4 10 80-16,-4 6 248 0,0 0-48 16,0 13-64-16,0 9 192 15,0 0-32 1,0 0-48-16,-4 0 96 16,4-6 8-1,0 0-183-15,0-10-97 0,0-3-64 0,0-3 48 16,0 0-56-16,13 0-16 15,2-3-56-15,2-16 64 0,6 0-81 32,-3-6-71-32,0 3-24 15,-4 3 8-15,-4 3 72 0,-4 10-24 16,-8 6 128-16,4 0 0 16,0 12 104-16,0 13 384 0,-1 1-7 15,6 5-113-15,3 1-144 31,4-3-104-31,3-3-72 0,5-4-48 16,16-13-192-16,-4 1-1105 0,-3-10-2551 16</inkml:trace>
  <inkml:trace contextRef="#ctx0" brushRef="#br0" timeOffset="62359.87">22292 9350 3424 0,'0'-6'3265'0,"0"-4"-1681"15,0 4-880-15,4-7 73 16,0 1-81-16,-1 2-440 15,5 0 24-15,-3 1 216 16,-1-1 200-16,0 7 16 16,-4 0 56-16,4 0-31 15,-4 3-129-15,0 0-280 0,0 0-184 16,0 0-144-16,0 0 8 16,0 0 40-16,0 0 0 15,7 3 48 1,2 13 32-16,6 16 632 15,6 12 280-15,7 16-152 16,4 13-335-16,7 1-97 0,-3-2-104 16,3-8-88-16,-2-4-136 15,-5-12-16-15,-9-10-64 0,-3-13-40 32,-3-8-8-32,-10-8 0 15,1-3 16-15,-8-6 96 0,4 0-48 16,0 0 528-16,8-22 152 15,8-16-304-15,8-13-272 16,3-16-48-16,5-12-120 0,1-3-216 16,-5-11-368-1,-4 4-160-15,-5 7 152 16,-7 12-48-16,-8 19-8 0,-4 19 240 16,-4 13-257-16,0 13-367 15,0 6-560-15,-4 19-553 16,-11 7 89-16,-2 8-1177 0</inkml:trace>
  <inkml:trace contextRef="#ctx0" brushRef="#br0" timeOffset="62676.15">23076 9566 3936 0,'0'3'4089'16,"0"10"-3473"-16,4-3 377 0,-4 5 367 15,5 7-176-15,3 4-312 16,-4 0 145-16,3 2-161 15,-3 0-176-15,5 1-248 0,-9-7-168 32,4 1-64-32,0-8-128 0,-1-2-56 15,1-6-16-15,-4-1-192 0,8-6-928 16,1 0-849-16,-2 0-2152 16</inkml:trace>
  <inkml:trace contextRef="#ctx0" brushRef="#br0" timeOffset="63020.26">23587 9350 6369 0,'4'0'4393'0,"-1"0"-3625"16,10 0-176-16,-1-3 560 16,8 0-47-16,-1-1-201 0,5 2-128 15,4-2-344-15,0-2-304 16,0 6-56-16,0-3-72 0,-5 3-40 31,-6 0-584-31,-2 0-560 16,-10 0-809-16,-5 0-1111 15,0 6-3298-15</inkml:trace>
  <inkml:trace contextRef="#ctx0" brushRef="#br0" timeOffset="63250.48">23671 9499 784 0,'0'0'7649'16,"0"0"-6432"-16,0 0-185 15,0 0 616 1,15 0-320-16,9 0-327 16,0 0 79-16,0 0-144 15,0-3-200-15,0-3-384 0,0 2-248 16,-5-1-104-16,5-2-8 15,8-3-1032-15,-4 1-1825 16,-4-1-5224-16</inkml:trace>
  <inkml:trace contextRef="#ctx0" brushRef="#br0" timeOffset="64101.72">24782 9153 6593 0,'0'0'1512'16,"0"-3"-936"-16,4-3 529 0,0 6 119 0,-4-4-504 0,12 24-256 16,-4 24-168-16,0 10 3713 0,0 9-3833 15,-5-34-56-15,-3 0 8 16,4-7-16-16,0 0-16 16,-4-6-80-16,5 0-8 0,-5 0 0 15,0-4 0-15,0-2-8 16,0-4-464-16,0-6-624 0,0 0-817 15,4 0-2039-15</inkml:trace>
  <inkml:trace contextRef="#ctx0" brushRef="#br0" timeOffset="64640.01">24953 8982 5705 0,'0'-7'2720'0,"4"1"-1623"0,8-3-345 16,0-4 64-16,16 4-96 31,4-4-184-31,7 0-24 0,6 0 72 15,-2 7 81-15,-2 3-33 16,-6 3-320-16,-7 0-160 0,-12 22-64 16,-5 6 328-16,-11 11 160 15,0 5-152-15,0 7-144 32,-7 0-64-32,-13-4-64 0,-8 1-32 15,-3-4-112-15,-1-5 0 16,0-8-8-16,8-2-48 0,3-10-80 15,6-7-40-15,11-5-40 0,-1-4-88 16,5-3 0 15,0 0-16-31,0 0-288 0,9 0 472 0,10 0 128 16,2 0 184-16,14 0 56 16,1-3-16-16,8-6-24 0,8-1-8 15,-8 0-16-15,-5 1-160 16,-7 3-16-1,-11-1-48-15,-2 4-560 16,-3 3-416-16,0-7-529 16,0 5-1015-16,1-2-2945 0</inkml:trace>
  <inkml:trace contextRef="#ctx0" brushRef="#br0" timeOffset="65003.06">25774 8915 5297 0,'0'13'2616'0,"0"12"-1087"0,0 14 511 15,0 5-648-15,4 3-95 16,0 4-153-16,0-3-192 0,4-7-248 16,-4-6-376-16,0 0-184 15,0-13-72 1,0-3-64-16,-4-6-8 15,0-7-72 1,0-2-1096-16,0-4-1353 0,0 0-4224 0</inkml:trace>
  <inkml:trace contextRef="#ctx0" brushRef="#br0" timeOffset="65245.52">25957 9220 6737 0,'0'13'2416'0,"4"3"-927"0,0 3 111 16,0-1-272-16,-4 5-495 16,4-7-521-16,-4-1-192 0,0-5-64 15,0 3-40-15,0-7-16 16,0-3-408-16,0-3-641 31,0 0-1023-31,0-3-4553 0</inkml:trace>
  <inkml:trace contextRef="#ctx0" brushRef="#br0" timeOffset="65512.3">26184 8839 7329 0,'0'29'1880'16,"0"9"-383"-16,0 9 191 31,4 7-584-31,0 0-31 16,1-3-369-16,-5-6-208 0,4-5-208 15,-4-4-104-15,0-8-120 16,0-3-16-16,0-8-48 0,0-5-64 15,0-2-480-15,0-10-584 32,-13 0-729-32,5 0-3032 0</inkml:trace>
  <inkml:trace contextRef="#ctx0" brushRef="#br0" timeOffset="65883.6">26124 9194 6081 0,'0'0'2656'0,"0"0"-1967"16,0 0-57-16,13 0 568 0,2 0-168 15,-2 0-216-15,10 0 24 0,5 0-207 16,0 0-297 0,0-6-144-1,-4-3-104-15,-5 2-40 0,-6 1-40 16,-5 6-8-16,-4 0 0 15,-1 0-112-15,6 3 112 16,-5 16 120-16,8 0 264 0,-5 3-96 0,2 0-32 31,-1-2-48-15,-1-5-32-16,-3-5 24 0,0-3-24 0,-4-4-8 16,5-3 40-16,-5 0-16 15,4 0-24-15,0 0 184 16,-1 0 0-16,5-13-32 0,5-3-320 31,2-10-80-31,13-11-912 0,0-2-1160 16,-8 8-3881-16</inkml:trace>
  <inkml:trace contextRef="#ctx0" brushRef="#br0" timeOffset="66091.27">26682 9251 9658 0,'5'0'1312'15,"6"0"-792"1,-3 0 424 0,5 0-328-16,-2-9-616 0,5-10-8 15,4-16-1144-15,-4 0-1473 16,-8 3-1823-16</inkml:trace>
  <inkml:trace contextRef="#ctx0" brushRef="#br0" timeOffset="66249.85">26798 9036 4825 0,'0'0'4328'0,"-8"0"-3423"15,4 19-369-15,0 3 784 0,1 7-376 16,-2-1-80-16,5 4-175 16,0-6-185-16,0-4-176 15,5-3-64-15,6-3 328 0,9-7-136 31,4-3-192-31,0-6-264 0,24 0-264 16,-9-15-1048-16,-3-5-2849 0</inkml:trace>
  <inkml:trace contextRef="#ctx0" brushRef="#br0" timeOffset="69444.06">22646 10458 3992 0,'0'0'3097'0,"0"0"-1633"15,0 0-559-15,0-3 95 16,0 3-408-16,0 0-328 16,0 0-32-16,4 0 152 0,-4 0 8 31,9 13 224-31,-2 19 440 16,-3 12 193-16,4 16-145 0,1 10-368 15,-2 6-240-15,-3-6-184 16,0-7-136-16,4-5-8 15,0-14-32-15,-4-5-24 0,0-14-56 32,0-3-48-32,0-10 0 15,-4-5 0-15,0-4-8 0,0-3-360 0,0 0-496 16,4 0-424-16,0-10-104 16,-4-24-193-16,0 2-1415 15,0-3-2618-15</inkml:trace>
  <inkml:trace contextRef="#ctx0" brushRef="#br0" timeOffset="69869.35">22631 10490 7937 0,'0'-7'1360'15,"-4"4"-543"-15,4-3 295 16,0 0-104-16,0-1-392 0,0-2-184 15,0-4-80-15,4-2-72 16,7-2-79-16,6 2 63 16,2-1-16-1,5 3 104-15,0 3 0 16,8 7-40-16,7 3-88 0,6 0-56 16,-2 0-96-16,6 0 72 15,-6 0 96-15,-15 3-88 16,0 7-80-16,-17 9 32 0,-2 0 272 31,-9 4 160-31,0 8 64 0,0 1-127 16,-16 3-137-16,-12 0-112 0,4 0-128 15,-8-3-16 1,-4-4-80-16,4 0-16 16,0-5-256-16,1-4-313 0,6-6-7 15,1-4-136 1,5-6-288-16,3-3-480 15,4 0-329-15,8 0-1111 16,4 0-4018-16</inkml:trace>
  <inkml:trace contextRef="#ctx0" brushRef="#br0" timeOffset="70400.94">23033 10941 1776 0,'0'-6'6553'0,"0"-1"-5272"31,4 1-281-31,0-4 336 16,8 4-640-16,0 0-440 16,8-4 128-16,7 0 272 0,-7 7-39 0,1 3-145 15,-2 0-192-15,-7 0-160 16,-4 0-56-16,-4 13 48 16,0 6 72-1,-4 3 96-15,0 4-56 16,-8 2-88-16,-3 1-40 15,-6 3-88-15,2-7 8 0,-2-6-8 16,2 0-8-16,6-6 8 0,1-10 0 16,5 3-8-1,3-6-64 1,0 4 56-16,0-4-120 0,0 2 16 16,0-2 104-16,0 0 0 15,0 4-96-15,7-4-56 0,6 3 48 16,6-3 112-16,9 0 8 15,0 0 88 1,8-7-88-16,0-5-8 16,4-7-392-16,-4 0-1361 15,-12 3-2151-15</inkml:trace>
  <inkml:trace contextRef="#ctx0" brushRef="#br0" timeOffset="70765.35">23570 10665 8361 0,'9'0'2305'16,"-5"0"-1729"-16,4 0 272 0,8 0 88 16,3 0-56-16,2 0-55 0,3 0-185 15,-5-7-160-15,1 7-232 16,-8-6-160-1,-8 6-88-15,4 0-48 16,-8 0-704-16,0 3-945 16,-16 10-1471-16,-3-1-2121 0</inkml:trace>
  <inkml:trace contextRef="#ctx0" brushRef="#br0" timeOffset="70992.75">23538 10852 6009 0,'0'0'2752'0,"9"0"-1975"0,7 0 607 15,4 0 32 1,4 0-80-16,3 0-175 16,1 0-225-16,4 0-400 15,-8-6-296-15,0 2-128 0,4-2-112 16,0 3-40-16,19-6-672 15,-2 2-1112-15,-6-6-2545 0</inkml:trace>
  <inkml:trace contextRef="#ctx0" brushRef="#br0" timeOffset="71748.87">24758 10258 6849 0,'0'-3'2176'0,"0"3"-1023"0,0-3 543 16,0 3-216-16,0-3-415 15,0 3-57-15,0 0 32 0,0 0-48 16,0 0-96-16,0 0-7 15,-4 15-441-15,4 36-376 32,0 41-24-32,0 7 344 0,0-1 16 15,0-9-32-15,0-22-40 16,0 3-128-16,0 3-152 0,0-13 24 0,4-12-32 16,0-10-48-16,0-13 0 15,0-9-96 1,4-6-696-16,4-10-1136 15,3-10-1057-15,-6-9-1480 0</inkml:trace>
  <inkml:trace contextRef="#ctx0" brushRef="#br0" timeOffset="72297.24">25336 10642 8089 0,'0'-3'3049'16,"0"0"-2145"-16,0-4 312 0,-9 4-375 15,-2-3-553-15,3 0-200 16,-4-1 0-16,-4 7 32 15,0 0 32 1,-4 0 8-16,-4 13-96 0,-4 9-56 16,0 7 144-16,8 6 40 15,1-4-104-15,6-2 8 16,5-3-96-16,8-7 8 16,0-6-8-16,0-11-72 15,8-2-128-15,12 0 48 16,5-12 0-16,-1-10-104 15,-1-4-160-15,-3 1 176 16,0-1 71-16,-4 7 57 0,-8 6 48 0,-4 4 64 16,-4 9 160-16,0 0 241 31,0 0-177-31,0 13-152 16,0 6 192-16,0 3-8 0,0 3 56 15,0-2-32-15,0-5-120 0,0-5-112 16,8 0-40-16,0-7 136 15,0-2-72-15,-5-1-72 32,10-3-16-32,-5 0-192 0,4-7-288 15,7-21-264-15,-2-1-1377 16,-6 1-1816-16</inkml:trace>
  <inkml:trace contextRef="#ctx0" brushRef="#br0" timeOffset="72543.82">25491 9963 8737 0,'0'9'2521'0,"0"23"-1865"0,0 19 456 16,0 9 73 0,4 10-337-1,4 6-144-15,8 0 104 0,0-2-8 16,0-8-224-16,-8-2 64 0,4-7-399 15,-9-6-105-15,2-10-64 0,-5-3-72 16,0-9-345 0,0-7-503-1,0-9-696-15,-8-7-520 16,-4-6-1961-16</inkml:trace>
  <inkml:trace contextRef="#ctx0" brushRef="#br0" timeOffset="73254.2">25460 10512 1424 0,'0'0'7433'0,"0"0"-6232"16,0 0-561-16,7-3 648 16,9 3-264-16,8-3-128 31,4 3-167-31,8-6-273 0,-5 2-256 15,1-2-96-15,0 3-104 0,-12-1-32 16,1 4-320-16,-6 0-336 16,-7 0 55-16,0 0 105 0,-4 0 120 15,-4 13 40 1,0 0 224 0,0 6 144-16,0-3 224 0,0 6 112 15,-4-3 0-15,-4 0 168 16,4 1 89-16,4-2-113 15,-4 1-48-15,4 0 8 0,0-3-80 0,0 0-160 32,0-10-96-32,0 1-96 15,0-4-8-15,0-3 72 0,4 0-72 16,12-6-8-16,-4-10-64 16,4-7 8-16,8 1 16 15,-8-3 48-15,-5 3-120 0,-2 6-56 16,-1 3 176-16,-4 10 64 0,-4 0 160 31,0 3 96-31,0 0 104 16,0 0-104-16,0 0-216 15,0 0-56-15,0 3 0 0,0 0-48 16,0 0 0-16,0-3-8 31,0 0 8-31,0 0 16 0,0 0-16 16,0 0-288-16,4-9-72 0,12-4 192 15,-1-3 48 1,2 1 72-16,2 2-64 0,-6 6 96 0,-6 7 16 16,1 0 104-1,1 7 136 1,2 15 264-16,1 0-8 0,0 4-48 16,0 2-56-16,1-6-248 15,-2 1-80-15,1-8-64 16,0-5 0-16,-4 0-392 0,4-7-1032 15,-4 0-1344 1,0-3-5402-16</inkml:trace>
  <inkml:trace contextRef="#ctx0" brushRef="#br0" timeOffset="74658.12">22818 11604 5801 0,'0'-3'2160'0,"0"0"-1504"16,0 0 80-16,0-3 433 0,0 6-361 15,0-4-224-15,0 1 56 16,0 3 32-16,0 0 32 0,0 0-71 16,0 0-1-1,0 0-152 1,0 0-176-1,0 0-184-15,0 7-120 0,11 15 0 0,10 19 160 0,7 16 736 16,3 10-560-16,5 9-8 16,0 4 72-16,-4-11-136 0,-1-5-80 31,-6-10-111-31,-1-16 15 16,-9-6-24-16,-2-13 32 15,-6-6 0-15,-3-8-32 0,0-5-56 16,-4 0 208-16,0 0 88 15,0 0 256-15,4 0 16 0,-4-5-40 32,9-18-168-32,-5-6-272 15,-1-12 0-15,5-13-88 0,0-12-8 16,-3-10-8-16,-1-7-224 16,3 1-88-16,-3 8 0 0,-4 17 80 15,4 22 144-15,0 16 48 31,-4 16-184-31,0 3-280 0,0 0-360 16,0 0-361-16,4 3-447 16,1 10-8-16,-2 9-457 15,5-6-1872-15,-8 3-3560 0</inkml:trace>
  <inkml:trace contextRef="#ctx0" brushRef="#br0" timeOffset="75341.09">23340 12179 6065 0,'0'0'2280'0,"0"0"-1440"0,0 3 481 16,0-3 87-16,-4 0-640 31,4 0-104-31,0 0 209 15,0 0-89-15,0 0-80 0,-4 0-56 16,4 0-72-16,-5 0-120 0,5 0-192 16,0 0-104-16,0 0-112 0,0 0-40 15,0 0 0 1,0 0 72 0,0 3-80-16,0-3 128 15,0 0-8-15,0 0 48 0,0 0 0 16,0 0-32-16,0 0 81 0,0 0 71 15,0 0-8-15,0 0 88 16,0 0-48 0,0 0-80-16,0 0-72 15,0 0 24-15,0 0-24 16,0 0 8-16,0-3-56 0,0-3-64 16,0 3-16-16,0-1-40 15,0 1 0-15,0 3 48 0,0 0-48 31,-4 0 0-31,4 0-120 16,0 0-120-16,0 13-8 0,0 6 152 16,0 6 88-16,0 1 0 15,0 3 8-15,9-4 0 0,-1-3 64 16,-4-3-64-16,-1-6 0 31,1-7-600-31,0 0-953 16,0-6-751-16,-4 0-817 0,0-3-1688 0</inkml:trace>
  <inkml:trace contextRef="#ctx0" brushRef="#br0" timeOffset="76345.62">23260 12265 4064 0,'0'0'1089'16,"0"0"-801"-16,0 0 976 16,0 0 480-16,0 0-519 0,0 0-217 31,0 0-184-31,0 0-240 15,0 0 8-15,0-7-48 0,0 1-216 16,0-3-224-16,8-4-88 16,4 0-8-16,-1 0 8 0,6 0 64 31,-2 1 56-31,2 6 65 16,-2-1 47-16,-2 4 0 0,-6 3 16 15,1 0-88-15,5 3 144 16,-6 13 80-16,1 10 0 15,0-1-8-15,1 4-112 0,-9-1-136 16,0 1 0 0,0-1 64-1,0-2 40-15,-17 2-112 0,-2-6-72 0,-5-2-64 16,7-1 0-16,2-7 0 16,2-2-16-16,9-7-96 15,4 0-64-15,0-3-96 0,0 0-24 16,0 0-168-1,0 0 288-15,8 0 168 16,9-3 8-16,3-6 208 0,3 2 32 16,5-2-64-16,0-4 56 15,0 3-160-15,-4 1-24 16,0 2 8 0,-8-2-56-16,4-1-88 15,-5 1-456-15,2-13-1024 0,-6 3-1121 16,-7 0-4824-16</inkml:trace>
  <inkml:trace contextRef="#ctx0" brushRef="#br0" timeOffset="76639.75">23699 12004 2472 0,'0'0'9370'0,"0"0"-7770"0,7-3-975 16,1 3 455-16,4-3-272 16,12-4-200-16,4 5-32 15,7-8-256-15,-3 4-144 16,-4-1-176-1,-4 7-8-15,-8-3-544 0,-4 3-712 16,-12 0-400-16,0 3-545 0,0 7-343 16,-16 3-465-16</inkml:trace>
  <inkml:trace contextRef="#ctx0" brushRef="#br0" timeOffset="76823.7">23798 12074 5113 0,'0'0'2208'16,"0"4"-1320"-16,0-4 865 15,0 0-49-15,0 0-608 16,8 0 80-16,7 2-343 0,2 2-49 31,7-4-176-31,0 0-120 0,-1 0-264 16,9 0-224-16,0 0-8 16,28-10-776-16,-8-3-1176 15,0-2-2890-15</inkml:trace>
  <inkml:trace contextRef="#ctx0" brushRef="#br0" timeOffset="77427.39">24738 11519 9994 0,'-8'-4'1840'0,"4"-2"-944"16,-3 0 433-16,-2-7-345 15,5 1-352-15,0-1-72 0,0-4-272 16,4 2-160-16,0-1-56 15,0 3-64 1,16 1 0-16,4 2 0 16,0 0 0-16,4 10 72 15,0 0 64-15,-4 0-88 0,-5 0 64 16,-2 17-104-16,-2 8 208 16,-11 9 128-16,0 5 72 0,0 5 24 31,-4 4-207-31,-16-4-73 15,-3-6-88-15,3-3-16 16,0-6-64-16,0-10 0 0,4-6 0 0,0-1-128 16,4-5-209-16,0-4-215 15,5 0-120-15,3-3-24 16,4 3 152 0,0-3-96-16,0 0-64 15,0 0 128-15,0 0 135 0,0 0 177 16,4 0 128-16,3 7 112 15,1 2-40-15,0 7 64 16,0 3 0-16,-4 6 8 16,0 4-8-16,-4 3 0 15,4-4-40 1,-4-2-296-16,0-1-504 0,0-6-1032 16,0-9-2569-16</inkml:trace>
  <inkml:trace contextRef="#ctx0" brushRef="#br0" timeOffset="77703.69">24861 12112 5777 0,'0'7'4177'15,"4"-4"-2417"-15,-4 3 312 0,0-2 17 0,0-4-305 16,0 3-359-16,0-3-393 16,0 0-416-16,0 0-328 15,0 0-208 1,0 0-80-16,5 0-736 16,-1-13-1081-1,4-3-1927-15,-5 0-4626 0</inkml:trace>
  <inkml:trace contextRef="#ctx0" brushRef="#br0" timeOffset="78259.94">25085 11506 4544 0,'0'0'5874'16,"0"0"-3938"-16,-5 0-23 16,5 0-33-16,0-3-696 0,0 3-568 15,0-7-264-15,5 1-232 16,11-4-72-16,8 1 8 15,0-4-56 1,-1 7 0-16,-3 0 8 0,-8 6-8 31,0 0 0-31,-8 2 0 0,0 15 0 0,-4 5 56 16,0 6 113-16,-4 7 71 0,-12 0-88 16,-3 3-88-1,-2 0-56-15,-3 1-8 16,5-7-304-16,-1-4-129 15,4-6-103-15,4-3-216 16,4-3-240-16,-5 0-736 0,6-6-2153 16,-1-1-5033-16</inkml:trace>
  <inkml:trace contextRef="#ctx0" brushRef="#br0" timeOffset="78492.25">25093 12055 7841 0,'0'3'2569'16,"4"-3"-521"-1,-4 3 217-15,0-3-121 16,0 0-504-16,0 0-391 0,0 0-345 0,0 0-320 16,0 0-344-16,0 0-80 15,0 0-160 1,0 0-248-1,0 0-728-15,0-6-1273 0,-4 3-2280 0</inkml:trace>
  <inkml:trace contextRef="#ctx0" brushRef="#br0" timeOffset="81021.14">12777 10849 2712 0,'4'0'1464'0,"-4"0"-599"0,0 0 591 16,0 0 200-16,0 0-423 16,0 0-121-16,0 0-64 15,0 0-168-15,0 0-176 0,0 0 40 32,0 0-143-32,0 0 63 15,0 0-40-15,0 0 40 0,0 0-96 16,0 0-136-16,0 0-32 15,0 0-160-15,0 0-96 0,0 0-64 16,0 0-40-16,0 0-40 31,12 0-88-31,4 0 88 0,12 0 32 16,8 0 144-16,7 0 72 16,5 0 49-16,5-7-89 15,-10-2-72-15,0 0 0 0,-10-4-88 16,-6 6-48-16,-14 4 0 31,-5 3 0-31,-8 0-648 0,0 0-537 16,-8 0-743-16,-12 10-1033 15,-5 3-7649-15</inkml:trace>
  <inkml:trace contextRef="#ctx0" brushRef="#br0" timeOffset="81268.02">12944 10985 6705 0,'0'0'4025'0,"0"0"-3313"0,0 0-512 31,0 4 632-31,0-4-144 16,4 0 144-16,9 3 145 0,2-3-33 15,1 0-128-15,-4 0-248 16,4 0-312-16,-4 0-144 15,1 0-64-15,2 0-48 0,5 0-600 32,8-7-936-32,-5-2-1153 0,-2-1-4632 15</inkml:trace>
  <inkml:trace contextRef="#ctx0" brushRef="#br0" timeOffset="82485.46">14192 10477 4672 0,'0'-3'3321'0,"0"-3"-1969"15,0-1 9-15,-4 4 39 0,4 0-464 16,0 0-360-16,0-3-176 16,0 6 113-16,0-4 143 0,0 4 16 31,0 0-16-31,0 0-48 15,0 13-192-15,0 19-272 0,8 18 560 16,7 17 257-16,1 9-481 16,9 4-112-16,-10-7-72 15,1-3-152-15,0-7-48 0,-4-9-88 32,-4-9 88-32,-4-10-88 15,0-10-8-15,-4-9-136 0,0-10-752 16,0-3-1025-16,0-3-215 15,0-13-249-15,0-9-4688 0</inkml:trace>
  <inkml:trace contextRef="#ctx0" brushRef="#br0" timeOffset="82852.69">14092 10500 9161 0,'0'-7'2681'0,"-4"-3"-1769"16,4 1-64 0,0-7 265-16,0-3-409 0,16-6-376 15,8-4 72-15,0-3-56 0,12-6 72 16,0 4-16-16,-1 5 56 0,5 10 80 31,-8 9-111-31,0 10-201 16,-4 0-136-16,0 26-8 0,-4 8 72 15,0 5-16-15,-5 8 8 16,-6 4 136-16,-10 0 40 16,-3 0-8-16,0-1-120 0,-20-5-64 31,-8-4-56-31,-4-3 16 16,-7-9-32-16,3-4-56 0,-8-3-344 15,0-12-776-15,1-3-681 16,2-7-447-16,10 0-545 15,11-7-3304-15</inkml:trace>
  <inkml:trace contextRef="#ctx0" brushRef="#br0" timeOffset="83117.77">14502 10861 7393 0,'0'10'4049'0,"0"6"-3065"15,4 6 641-15,-4 10 215 16,0 3-528 0,4 0-760-16,4 0-336 15,-3-1-96-15,6-5-120 0,-3-1-136 16,5-8-928-16,-6-8-1144 15,-3-5-2089-15</inkml:trace>
  <inkml:trace contextRef="#ctx0" brushRef="#br0" timeOffset="83502.42">14729 10337 8249 0,'9'29'2169'0,"6"12"-1065"16,13 10 568 0,0 9-95-16,8 4-41 0,0 3-368 15,3-10-168 1,6-3 1-16,-14-10-561 15,1-12-64-15,-8-3 80 0,-8-7 8 16,-4-9-88-16,-4-7-192 0,-4-3-112 16,-4-3 32-1,4 0 8-15,-4 0 56 16,4 0 376-16,4-19 40 16,4-22-295-16,3-16-289 0,10-32-192 15,-1 0-737-15,0 3-743 16,0 4-537-16,-5 30 225 15,5 18-512-15,-3 18-1537 16,-6 16-784-16</inkml:trace>
  <inkml:trace contextRef="#ctx0" brushRef="#br0" timeOffset="83755.19">15470 10671 3592 0,'0'0'5401'0,"0"3"-4112"15,0 0-569-15,0 3 544 16,0 14 240-16,0 5 73 16,0 10-313-1,0 6 24-15,0 4-103 16,4-1-649-16,1-6-144 0,-1-6-312 15,0-10-40-15,0-3-40 16,-1-9-880-16,1-7-1297 16,0-3-3488-16</inkml:trace>
  <inkml:trace contextRef="#ctx0" brushRef="#br0" timeOffset="84350.58">14008 11769 8753 0,'-3'0'2553'0,"3"0"-1553"16,0 0 104-1,0 0 57-15,15 0-553 0,21 0-32 16,36-12 392-1,48-20 352-15,63-25-111 16,40-16-217-16,20-10-312 16,-20 14-120-16,-44 15-256 0,-47 19-112 15,-45 18-192-15,-34 8-128 16,-14 3-64-16,-7 3-240 0,4 3-552 31,-16 0-1049-31,-16 0-39 16,-21 16 376-16,-18 3-369 15,-9 3-8873-15</inkml:trace>
  <inkml:trace contextRef="#ctx0" brushRef="#br0" timeOffset="84699.44">14885 11900 7401 0,'0'0'2665'16,"0"0"-1185"-16,0 12-280 0,0 13-264 31,0 17 113-31,8 15 135 15,0 13 72-15,7 9-112 16,-2 1-135-16,-1-1-81 0,4-9-368 16,-1-6-336-16,-2-10-112 15,-2-10-40-15,1-9-72 0,-3-7-296 32,-2-15-1240-32,-7-7-1425 15,0-6-3648-15</inkml:trace>
  <inkml:trace contextRef="#ctx0" brushRef="#br0" timeOffset="85034.35">14821 11846 5825 0,'9'-13'6377'0,"6"-6"-5321"15,13-3-752 1,4-3 513-16,11-1 183 0,2 4-200 16,-6 9-64-16,-3 7-208 15,-4 6-160-15,-4 9-48 0,-12 19 8 16,-4 11 185-16,-8 8 127 16,-4 1-256-1,-12 0-152-15,-20-1-64 16,-7-5-64-16,-10 2-104 15,-7-9-128-15,0-3-48 0,5-10-208 16,7-9-384-16,16-4-49 16,16-9-519-16,12 0-1360 0,0-9-2274 15</inkml:trace>
  <inkml:trace contextRef="#ctx0" brushRef="#br0" timeOffset="85453.81">15176 12176 8433 0,'4'0'2833'16,"7"0"-1985"-1,2 0-232-15,10-7 592 0,5-5-319 16,9 2 63-16,-2 1-168 16,-7 3-112-16,-1 2-304 15,-14 4-240-15,-1 0 40 0,-12 13 104 16,0 6 136 0,0 3-23-16,-8 13-209 15,-9-3-80-15,2 6-88 16,-1 0 0-16,0-3 0 15,8-4 0-15,0-1 0 0,4-8-8 16,4-10 0-16,0 1-8 0,0-3 0 31,12-8 8-31,4 5 96 16,8-7 24-16,4 0 16 16,8 0-40-16,7 0-96 0,33-22-144 15,-12-4-1017-15,-8 1-1751 0</inkml:trace>
  <inkml:trace contextRef="#ctx0" brushRef="#br0" timeOffset="86253.67">13419 13697 2784 0,'-4'0'1328'16,"-5"0"-703"-16,6-7-497 16,-9 7 232-16,4-6 224 15,0 6 768-15,0-3 232 0,8 3-303 16,0-4 23-16,0 2-264 31,0 2-248-31,0 0-144 0,0 0-151 16,0-4-185-16,0 4-104 15,8 0-8-15,8-3 152 0,3 3 96 16,9 0-192-16,4-3-96 16,0-4-112-16,0 1-32 31,4 3-16-31,-4 0-592 0,-9 3-616 15,5 0-577-15,-11 0-1319 0,-9 3-5874 16</inkml:trace>
  <inkml:trace contextRef="#ctx0" brushRef="#br0" timeOffset="86431.34">13550 13903 8161 0,'0'0'3265'0,"0"3"-2313"0,4-3-552 0,16 3 696 32,4-3-71-32,12 0-41 15,0 0-336-15,3 0-392 0,13-3-256 16,-16-3-840-16,0 0-1601 16</inkml:trace>
  <inkml:trace contextRef="#ctx0" brushRef="#br0" timeOffset="88996.2">14606 13541 6241 0,'0'-9'2400'0,"4"-4"-1375"0,0 0-41 32,4-9 280-32,4 3-312 15,8 0-368-15,4-4-128 16,3 5 33-16,1 2-41 0,4 0-24 16,-4 7 8-16,0 2 24 15,-8 4-48-15,4 3-192 0,-8 0-40 31,0 19 56-31,-8 16 264 16,-8 9 224-16,0 10-31 0,0 10-321 16,-20 2-168-16,-4 1-104 15,-7-4-48-15,3-6-40 0,-4-12-8 16,11-7-112-16,1-9-112 31,13-13-96-31,-1-7-96 16,4-5 183-16,4-4-15 0,0 0-72 15,0 0 224-15,0-13 96 16,12-3 0-16,-1 0 56 0,9 0 24 0,8 3 40 16,-4 7-72-16,12 3 0 15,-4 3 24 1,8 0 8 0,-5 6-32-16,-3 10-48 0,5 0 0 15,-9 0 0-15,-1-4-200 16,-3-2-384-16,4-7-976 0,-4-3-657 0,-9 0-1023 15</inkml:trace>
  <inkml:trace contextRef="#ctx0" brushRef="#br0" timeOffset="89458.05">15363 13475 10186 0,'-8'0'2312'15,"-4"0"-1528"-15,-4 2-144 32,0 14-103-32,-3 10-217 15,2 9 96-15,1 12 184 0,8 10 8 16,4 4-152-16,4-1-8 15,0-3-128-15,21-6-72 0,-6-6-72 0,13-11-104 16,-4-5 16 15,4-13 64-31,-4-4 24 0,-1-12 17 16,5 0 31-16,0-9 24 0,8-16-8 16,-4-7-80-16,-4-6-48 15,-8 0-56-15,-4 0-8 0,-16-4 40 16,0-5-88-1,-12-1-160-15,-16-3-208 16,-8 1-345-16,-7 5 17 16,2 10 128-16,2 10 424 0,7 15 120 15,0 10-24-15,8 0-304 16,5 10-264-16,2 19-424 0,1-7-1193 31,12-3-3880-31</inkml:trace>
  <inkml:trace contextRef="#ctx0" brushRef="#br0" timeOffset="89778.28">15837 13621 10970 0,'0'0'2456'0,"0"9"-1944"0,12 4-263 16,12 2 439-16,12 8 136 0,4-1-216 15,-1 0 0 1,1 0-192-1,-3-3-264-15,-9-6-72 0,-5 0-64 16,-3-4-16-16,-5-5-288 0,-2 2-648 16,-5-6-936-16,-4 0-1009 15,-4 0-2304-15</inkml:trace>
  <inkml:trace contextRef="#ctx0" brushRef="#br0" timeOffset="89996.84">16065 13630 9578 0,'-17'13'2040'0,"-3"6"-1320"0,-12 3 736 16,0 10-111-16,-3 3-601 15,-1-4-304-15,4 1-248 16,8 0-144-16,5-7-48 0,10 1-1016 15,5-11-1329 1,4-5-4472-16</inkml:trace>
  <inkml:trace contextRef="#ctx0" brushRef="#br0" timeOffset="90313.94">16379 13414 7801 0,'0'3'4361'0,"0"20"-3545"16,0 8 152-16,0 14 481 15,0 3-369-15,0 2-424 16,4 1-160 0,0-10-280-16,0 0-144 15,0-6-72-15,-1-6-80 0,2-7-640 16,-1-6-696-16,-4-7-1057 16,0-2-2944-16</inkml:trace>
  <inkml:trace contextRef="#ctx0" brushRef="#br0" timeOffset="90736.54">16590 13382 8633 0,'8'-9'2481'0,"4"0"-1793"0,4-8-48 15,8 4 392 1,8 1 57-16,4 6-233 0,0 2-48 16,-1 4-160-1,-3 0-200 1,-8 20-24-16,-4 8 176 0,-12 4 105 16,-4 9-41-16,-4 3-56 0,0 4-160 15,-20-3-176-15,0-1-176 16,0-3-32-16,5-6-64 15,2-6 8 1,6-7 0-16,7-6-8 16,0-7-8-16,0 4-40 0,15-6-96 15,9-4-200-15,8-3 80 16,16 0 184-16,8 0 80 16,16-13 8-16,11-6-8 0,9-6-160 31,39-10-504-31,-24 6-1209 15,-23 4-2400-15</inkml:trace>
  <inkml:trace contextRef="#ctx0" brushRef="#br0" timeOffset="91197.94">14550 14846 11266 0,'0'0'2320'16,"0"0"-1583"-16,16 0-153 31,32 0-296-31,35-16 800 0,61-19 72 15,71-28-48-15,44-17-215 16,32-15-145-16,-8 3-64 16,-32 16-224-16,-28 16-192 0,-59 18-184 31,-53 20-88-31,-44 12-120 0,-15 7-456 16,0-3-728-16,-16 6-1233 0,-4 0-511 15,-24 0-3722-15</inkml:trace>
  <inkml:trace contextRef="#ctx0" brushRef="#br0" timeOffset="91548.22">16009 15043 8513 0,'0'35'4705'0,"0"19"-3392"15,0 19 503-15,4 6 136 16,-1 10-679-16,5-7-801 0,5-11-304 16,6-14-168-1,9-10-880-15,-4-21-1273 16,-4-10-2800-16</inkml:trace>
  <inkml:trace contextRef="#ctx0" brushRef="#br0" timeOffset="92443">13323 16513 7393 0,'8'0'2785'15,"0"0"-1985"1,3 3-608-16,10-3 280 15,3 0 344-15,4 0 24 16,4-10 209-16,-1-5 55 0,5-4-112 16,-4-1-64-16,0 5-344 0,0-4-360 15,0 6-224 1,-8 1-264-16,11 2-1176 16,-11 3-1233-16,1 4-2992 15</inkml:trace>
  <inkml:trace contextRef="#ctx0" brushRef="#br0" timeOffset="92681.65">13622 16821 10082 0,'8'0'4009'31,"4"0"-3529"-31,8 0-176 16,3-6 1112-16,1-7-376 0,4 4-744 16,-4-4-168-16,-8 6-32 15,4-3-96-15,4 5-448 0,4-2-720 16,-8 1-928-16,0 2-2089 0</inkml:trace>
  <inkml:trace contextRef="#ctx0" brushRef="#br0" timeOffset="96792.16">14925 16449 4761 0,'0'0'3304'0,"-5"0"-1119"16,1-9-209 0,4-1-184-16,-3 1-455 0,-1-1-401 0,4 1-440 15,0 0-144 1,0-11-256-1,0 4 16-15,0-6-64 0,0-3 24 16,4-4 272-16,12 0-64 0,3 7-96 16,2 3-128-16,3 13 0 15,-5 6-8-15,5 19 104 0,0 26 305 32,-4 15 111-32,-4 6-184 15,-8 11-112-15,-8-1-40 16,0-3-64-16,-24-7-160 0,-4-2 64 15,-3-10-64-15,-5-3-8 16,4-13-216-16,4-6 8 0,4-13-8 31,11-10-24-31,6-5 144 16,7-4 16-16,0-10 32 0,0-12-176 16,20-7 128-16,8 4 72 15,0-1 24-15,8 10 96 0,3 7 32 16,-3 9 72-16,8 0-56 31,0 9 24-31,-5 7-88 0,-7 0-32 16,0 0-40-16,-8-3-8 0,-8-4-240 15,-8 1-424-15,-4-4-1081 16,0-3-895-16,-4 1-2938 0</inkml:trace>
  <inkml:trace contextRef="#ctx0" brushRef="#br0" timeOffset="97199.1">15371 16265 7361 0,'0'0'4841'15,"0"0"-3745"-15,0 13-568 32,0 9 465-32,0 10-65 15,0 6-384-15,0 0 96 0,0-3-88 16,0-4-136-16,0-5-304 16,0-7-40-16,0-6-72 15,0-4 56-15,0-5-48 0,4 2 112 31,12-3 24-31,8-3 32 16,8 0 25-16,4 0-25 0,11 0-16 16,5 0-104-16,-5-9 0 0,6 2-48 15,-14-2-8-15,-11 2-96 16,0 4-841-16,-15 0-511 16,-10 0-944-1,-3 0-3962-15</inkml:trace>
  <inkml:trace contextRef="#ctx0" brushRef="#br0" timeOffset="97475.38">15606 16294 10162 0,'0'32'2080'0,"0"9"-1176"16,0 13 865-16,0 9-169 0,0 1-632 15,0 3-328-15,0-7-120 16,0-9-391-16,0-4-129 16,0-12-153-16,0-6-703 0,4-7-688 31,0-9-1425-31,0-7-6241 0</inkml:trace>
  <inkml:trace contextRef="#ctx0" brushRef="#br0" timeOffset="97943.2">16120 16389 8361 0,'-12'0'3065'0,"0"0"-1769"31,-4 19 33-31,1 3-193 16,-2 17-336-16,6 2-240 0,2 6-232 16,9 4-120-16,0-3 16 15,9-7-88-15,6-3-56 16,5-12 120-1,8-7-56-15,-4-6-48 16,3-11 40-16,1-2 232 0,4 0 81 16,5-19-33-16,-1-9-80 15,-5-7-160-15,1 3-88 16,-16-3-80-16,-12 4 104 0,-4-1 0 16,-8-3-16-16,-24 6-96 31,-8 4 0-31,-8 9-120 0,-3 10 32 15,3 3 24-15,-4 3-32 16,8 0-48-16,5 9-48 16,7-3-200-16,12 1-193 0,12-4-559 15,8-3-672 1,8 0-297-16,12-10-1903 16,3-2 991-16</inkml:trace>
  <inkml:trace contextRef="#ctx0" brushRef="#br0" timeOffset="98445.13">16817 16163 7601 0,'0'0'4441'15,"0"0"-3385"-15,0 10-328 16,0 28 233-16,0 35 111 0,-8 38-176 0,1 7 200 31,-2-10 137-15,1-19-97-16,8-26-464 0,0-2-472 0,0-4-152 15,0-13-48-15,8-15-784 16,8-20-905-16,-4-9-1303 16,4 0-4362-16</inkml:trace>
  <inkml:trace contextRef="#ctx0" brushRef="#br0" timeOffset="98692.03">17136 16649 11202 0,'0'10'2808'0,"0"6"-1983"0,0-4 23 32,0 5-32-32,0-2-400 0,0-2-344 15,0 0-64-15,0-7-8 16,0 1-72-16,-4-7-576 0,-4 0-664 16,0 0-2625-16</inkml:trace>
  <inkml:trace contextRef="#ctx0" brushRef="#br0" timeOffset="99014.14">17244 15903 9674 0,'0'41'2600'15,"0"26"-1440"-15,0 35 305 16,0 3-65-16,0-7-16 16,-4-12-47-16,4-23-521 0,0 1-384 15,0 2-280-15,0-15-88 16,0-10-64-16,0-9-256 0,0-16-568 31,0-6-465-31,0-10-391 16,0-4-737-16,0-8-3560 0</inkml:trace>
  <inkml:trace contextRef="#ctx0" brushRef="#br0" timeOffset="99393.4">17212 16465 8145 0,'0'0'4985'15,"0"0"-3864"-15,4 0-257 16,7 0 192-16,6 0-48 0,7 0 8 31,8 0-87-31,3 0-161 16,5 0-136-16,4-3-264 0,-4-3-96 16,-8-1-88-16,-4 4-128 15,-13 0-56-15,-2 3 0 0,-6 0 0 16,-3 13 0-16,4 9 176 15,-8 6-16-15,5 1-8 0,-5 3-64 32,0-6-80-32,0-1 56 15,0-6-56-15,0-4 8 16,0-5 40-16,0-3-8 0,0-1 48 16,0-6-40-16,4 0-56 15,0 0 0-15,-1 0 56 0,5 0 112 16,5-13-168-1,-2-6-144-15,9-6-520 16,24-23-1168 0,-8 4-1241-16,-1 5-1752 0</inkml:trace>
  <inkml:trace contextRef="#ctx0" brushRef="#br0" timeOffset="99773.43">17869 16567 10338 0,'0'3'2544'15,"4"0"-1800"-15,4 0 569 16,4 1-297-16,3-4-288 16,2 0-72-16,3-4-40 15,-1-11 72-15,2-1 9 0,-6-7-265 16,2 1-104-16,-10-4-168 15,6 1-40 1,-13-3-120-16,0 0-64 16,0-4-240-16,0 9-336 15,0 4 288-15,-13 10 352 0,2 9 96 16,-6 0 296-16,2 16-168 16,2 15-152-16,2 7 0 0,3 7 0 31,4-1-64-31,4-6-8 15,0-6 0-15,16-3 0 16,8-14-192-16,0 2 16 0,4-8-224 16,8-9-777-16,-9 0-1207 15,-2 0-2433-15</inkml:trace>
  <inkml:trace contextRef="#ctx0" brushRef="#br0" timeOffset="100171.54">16742 16040 11178 0,'-13'0'4369'0,"10"0"-3169"31,-1 0 905-31,4 0-433 0,0 0-744 16,0 0-448-16,0 0-232 15,0 0-168-15,0 0-72 0,0 0-8 16,11 0 0-16,13 3-520 0,40 0-664 16,-8 1-1497 15,4 2-2720-31</inkml:trace>
  <inkml:trace contextRef="#ctx0" brushRef="#br0" timeOffset="100801.02">18531 16233 11826 0,'-28'17'3153'0,"0"-5"-1889"15,4 4 560 1,0 0-359-16,8-4-777 16,8 1-432-16,8-3-184 0,0-1-24 15,0 1-48-15,0-4-16 16,0-3-240-16,8-3-320 0,4 0-16 15,4 0 288 17,7-3 208-32,1-3 88 0,1-1 8 0,-1 4 48 15,-5 3-40-15,1 0-8 0,-3 3 56 16,-10 10 168-16,1 3 120 31,-8-3 144-31,0 6 48 16,-8 0 264-16,-16 0 104 0,-4 3-80 15,-7 0-79-15,-5-2-185 0,-1-5-104 16,2-5-264-16,-1-4-128 16,12-6-64-16,4 0-776 15,9-19-1129-15,2-6-2152 0,9-4-2152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2-08T22:43:29.882"/>
    </inkml:context>
    <inkml:brush xml:id="br0">
      <inkml:brushProperty name="width" value="0.05292" units="cm"/>
      <inkml:brushProperty name="height" value="0.05292" units="cm"/>
      <inkml:brushProperty name="color" value="#FFFF00"/>
    </inkml:brush>
  </inkml:definitions>
  <inkml:trace contextRef="#ctx0" brushRef="#br0">7654 6737 3200 0,'0'-3'5145'0,"0"0"-3176"0,0 0-257 16,0-1-144-16,0 1-351 15,0 0-289-15,0 3-56 0,0 0-88 16,0 0 32-16,0-3-63 31,0 3-113-31,0 0-128 0,0 0-96 16,0 0-40-16,0 0-96 15,0 0-48-15,0 0-32 16,0 0-120-16,0 0 16 0,0 0-48 16,0 3-48-1,0 22-56-15,-13 14 48 16,2 11 8-16,-6 14 8 0,10 3 8 16,-5 2 32-16,3-8-48 15,5-7 96-15,-3-6-96 16,7-11 8-16,-4-5 0 0,4-7-8 15,0-6 8 1,0 1 64-16,0-11-72 16,0-6 8-16,0 0-8 0,0 1 8 15,0-4-8-15,0 0-240 16,0 0-296-16,0 0-328 16,0-10-272-1,0-12-945-15,0 0-415 16,4 0-2377-16</inkml:trace>
  <inkml:trace contextRef="#ctx0" brushRef="#br0" timeOffset="559.91">7626 6652 6689 0,'4'0'2440'0,"-4"-4"-1295"0,0 1 287 16,4-3 0-1,-1 2-479-15,-3-2-177 0,4-1 104 16,-4 5-40-16,4-1-200 0,5-1-88 16,-1-2-160-16,-1 3-240 15,14-7-24-15,2 7-16 16,1-3 16-16,4 2 1 0,-8 4-9 31,4 0-48-31,-5 0 24 16,-2 0 8-16,-2 13-32 15,-2 6 24-15,-2 3-40 0,-7 7 112 16,0 0-48-16,-4 2 8 0,0-2 16 16,-8 0 48-16,-12-4-96 31,-3-3 48-31,-5 3 16 16,0-2-48-16,-4-4-56 0,4-4-8 15,4 2-40-15,4-8-8 16,1-3-152-16,11-2-240 0,-5-1-104 15,2-3-352-15,2 0-417 32,1 0-543-32,1 0-417 0,-1 3-831 15,4-3-2833-15</inkml:trace>
  <inkml:trace contextRef="#ctx0" brushRef="#br0" timeOffset="1014.33">7841 7210 5721 0,'0'0'2368'0,"0"0"-1160"15,0 0 377-15,4 3-353 0,-4 1-536 16,0 2-200-16,4 3 297 15,-4 4-25 1,0 3 88 0,0-3-48-16,0 6-144 0,0-4-144 15,0 5-144-15,0-8-72 16,-4 4-160-16,0-3-96 0,-1 0-48 16,1 0 0-1,4-4 0-15,0-3-328 16,0-3-672-16,0-3-920 15,0 0-2025-15,9 0-3049 0</inkml:trace>
  <inkml:trace contextRef="#ctx0" brushRef="#br0" timeOffset="1823">7534 7693 7417 0,'0'0'2249'15,"0"-4"-1217"-15,0 4 600 16,4 0-200-16,-4 0-607 0,0 0-217 31,0 0-104-31,4 4-232 16,0 15 64-16,0 12 368 0,3 4-136 15,2 10-264-15,-1 3-80 16,-1-1-32-16,1 1-16 0,5-1-56 31,-6-2 553-31,1-4-441 16,1-9-56-16,-5-7-24 15,0-6-56-15,-4-6 0 0,3-4 32 16,-3-2-40-16,0-4-80 16,0-3 128-16,0 0-32 0,4 0 136 15,-4-6 152 1,13-13-80 0,-5-13-184-16,7-3-32 0,1-9-40 15,9 2-56-15,-2-2-48 0,8-1-152 16,-3 7-80-16,4 7 24 15,-4-1-56-15,-4 13-8 16,-7 3 88-16,-9 9 0 16,-5 5-112-16,-3 2-344 15,0 0-617-15,-16 15-775 16,-7 1-1017-16</inkml:trace>
  <inkml:trace contextRef="#ctx0" brushRef="#br0" timeOffset="2251.94">7749 8236 6249 0,'0'0'4633'0,"0"0"-3737"16,0 0-192-16,0 0 232 15,0 9-376-15,0 10-79 16,0 0 239 0,0 6-40-16,0-2-232 0,0-1 560 15,0-3-640-15,0-3-200 0,0-7-96 16,0-2-64-16,0-1-8 16,0 1-520-16,0-4-1392 15,0 0-2305 1,0-3-4129-16</inkml:trace>
  <inkml:trace contextRef="#ctx0" brushRef="#br0" timeOffset="3104.24">7323 8832 5737 0,'0'0'4993'0,"4"0"-3721"16,0 0-776-16,7 4 240 15,9-4 89 1,5 0 31-16,18 0-8 16,1 0 40-16,16 0-48 15,4-10-88-15,-4 1-263 16,-5 6-265-16,-3-4-152 0,-13 1-16 15,-2 2-48-15,-5 1 0 32,-4 0-8-32,-5-3-48 0,-3 6-88 15,-4-3-73-15,-8 3-135 16,0 0-96-16,-8 0-256 0,-11 0-512 16,-17 6-688-16,-4 7-2537 0</inkml:trace>
  <inkml:trace contextRef="#ctx0" brushRef="#br0" timeOffset="3467.36">7645 8877 4929 0,'4'0'2680'16,"-4"0"-1880"-16,0 0-80 0,0 0 89 15,0 0-289 1,0 6-208-16,0-3 304 16,0 10 288-16,0 3 312 15,0 13-103-15,0 2-225 16,-4 4-264-16,0 0-64 0,0-3-128 15,-3-3-208-15,3-4-104 0,4-6-104 32,-5-3-8-32,5-3 16 15,0-4-24-15,-4 0-288 16,4-2-704-16,0-1-760 0,0 1-977 16,0-4-2704-16</inkml:trace>
  <inkml:trace contextRef="#ctx0" brushRef="#br0" timeOffset="3823">7881 9182 7881 0,'0'3'2233'0,"3"6"-1233"15,-3 4 592-15,0 6-368 0,0 4-367 16,0 5 191-16,0 4-264 0,-7-7 160 31,3 4-536-31,-1-7-272 16,1-3-136-16,4-6-104 15,0-1-792-15,0-2-1112 0,4-7-3209 16</inkml:trace>
  <inkml:trace contextRef="#ctx0" brushRef="#br0" timeOffset="4902.42">11423 6721 6617 0,'0'0'2953'0,"0"0"-1153"0,0 0-176 15,0 0-79-15,0 0-337 16,0 0-288-1,0 7-280 1,0 15-224-16,0 16 264 0,0 9-63 0,-4 14-177 16,0 2-72-16,-9 4 72 15,9-7-48-15,-7-3-208 0,7-5-48 32,-5-15-48-32,6-8-32 15,-1-10-56-15,4-10 0 16,0-2-536-16,0-7-1120 0,0-13-657 15,11-9-512-15,-2-10-4584 0</inkml:trace>
  <inkml:trace contextRef="#ctx0" brushRef="#br0" timeOffset="5345.3">11423 6689 7721 0,'0'-3'4121'15,"0"3"-3225"1,0-3 96-16,0 3 97 0,7-6-537 0,1 3-264 16,1-1-152-16,6-2 24 15,-2 0 128 1,6 0 208-1,-3 2 168-15,4 1-112 0,0 3-8 0,4 0 25 16,-5 0-65 0,2 0-224-16,-1 3-88 0,-5 7-64 15,-2 6 56-15,-2-1-128 0,-3 7 0 32,-8 4 56-32,0 6 64 15,0-1 88-15,-11 4 8 0,-10-3-56 16,-3 3-96-16,-3-9-48 15,-5-1 8-15,1-6-80 0,-6-3-368 16,5-4-312-16,4-8-200 31,5-4-673-31,3 0-135 0,8-4 128 16,7-8-41-16,5-4-687 16,0 3-297-16,0 1-503 0</inkml:trace>
  <inkml:trace contextRef="#ctx0" brushRef="#br0" timeOffset="5872.9">11662 7102 6785 0,'0'0'2777'16,"0"0"-1705"-16,0 0 488 31,4 0-176-31,-4 0-743 16,0 0-401-16,4 0-88 0,-4 0-144 15,3 0 48-15,1 0 144 16,-4 0 104-16,4 7-48 0,0-4 64 15,1 9-32-15,-1-2 64 32,3 3-72-32,-3-1-16 0,0 4 16 15,-4-6-176-15,0 2-32 16,0 1 152-16,0 0 64 0,-15-1 32 16,-2 1-120-16,-7 0-96 15,5-3-32-15,6-1-72 31,2-3 8-31,7 1-8 0,0-7 0 16,4 3-8-16,0-3-8 16,0 0-48-16,0 0-80 0,0 0 0 0,0 0 72 15,0 0 24 1,4 0-24-16,11 0 72 16,9 0-8-1,8 0-184-15,20 0-416 0,-8 0-1048 16,-12-3-2401-16</inkml:trace>
  <inkml:trace contextRef="#ctx0" brushRef="#br0" timeOffset="6773.51">11243 7708 7513 0,'0'0'3041'0,"0"0"-1929"16,0 0-272-16,4 4-200 15,0 15-88-15,0 10 265 16,-4 12 143-16,5 10 32 0,-5-1-192 16,3 8-112-16,1-5 145 31,0-5-121-31,4-3-224 0,1-8 32 0,-2-5-208 16,1-10-192-16,0-5-120 15,-4-8 144-15,4-6-40 16,-8 0-40-16,4-3 32 0,-4 0 160 15,4 0 24 1,0-12-56-16,12-14-48 16,0-9-88-16,8-13-80 0,4-9-8 15,0-9-72-15,4 2-248 16,-4 7-24-16,-5 16 0 16,-7 13-24-16,-4 11-88 0,-4 11-224 31,-4 6-384-31,0 0-289 15,8 0-255-15,-8 16-345 0,-1-3-2415 16</inkml:trace>
  <inkml:trace contextRef="#ctx0" brushRef="#br0" timeOffset="7325.1">11538 8166 5313 0,'0'0'3960'16,"0"0"-2799"-1,0 0 31 1,0 0 40-16,8 0-552 0,12 0-87 16,0-10 263-16,4 1-104 15,0 5-136-15,-5-2-120 0,-2 0-216 16,-10 6-56-16,-7 0 48 0,0 0-32 31,0 0-32-31,0 6-40 16,0 7-72-16,-7 3 48 0,-5 0-32 15,-1 3 8-15,2 0 1 16,2-3-41-16,-6-3-32 0,7-1-32 16,-4-2 32-16,4-1-40 31,0 1 0-31,8-4-8 0,-4 4 0 16,4-8-8-16,0 2-40 15,0 2 32-15,4-6 8 16,8 3 0-16,0-3 8 0,4 0 0 15,0 0 8-15,3 0 48 32,2 0-56-32,-1 0-64 0,-5-3-529 15,6-3-455-15,-10 2-1016 16,-3 2-2393-16</inkml:trace>
  <inkml:trace contextRef="#ctx0" brushRef="#br0" timeOffset="8506.07">11200 8836 5961 0,'0'0'2440'16,"0"0"-1279"-16,0 0 247 0,0 0-360 31,0 0-512-31,0 0-200 16,0 0 64-16,0 0 16 16,0 0 97-16,0 0 295 0,0 0 72 15,0 0-152-15,0 0-104 16,0 0-176-16,0 0-96 0,0 0-144 31,0 0-48-31,0 0-88 16,0 0 48-16,0 0 97 15,0 0 55-15,0 0 80 0,0 0-64 16,0 0-136-16,0 0-96 0,4 3-48 16,7 7-8-16,6-4 80 31,6 7 8-31,1-7-40 15,12 0 72-15,8-3 40 0,-1-3 32 16,6 0-144-16,-6 0 48 0,1-12-96 16,-8 5 0-16,-4-2-24 15,-8-1-248 1,-5 1-72-16,-2 2-184 16,-6 1-288-16,-7 6 23 15,-4 0-71-15,-11 0-504 0,-14 0-921 16,-6 3-5000-16</inkml:trace>
  <inkml:trace contextRef="#ctx0" brushRef="#br0" timeOffset="8853.85">11351 8912 4809 0,'0'6'2728'31,"0"4"-1736"-31,0 6 145 16,0 6 335-16,0 4-264 0,0 8 376 15,-5 4-583-15,2-6-281 16,-5 3-144-16,4-6-224 0,4-7-176 16,0-3-96-16,0-3-72 31,0-10-8-31,0 0 0 0,0-6-736 16,0 0-872-16,4 0-1121 0,7-3-2912 15</inkml:trace>
  <inkml:trace contextRef="#ctx0" brushRef="#br0" timeOffset="9440.98">11621 9103 2800 0,'0'0'3121'0,"0"0"-1409"15,0 0-432-15,0 0-7 0,0 0-425 16,4 0-312-16,1 0 32 15,-1 0 104-15,4 0 104 16,-1 0 121 0,2 0 7-16,-1 0-56 15,-4 0-128-15,3 0-256 16,-3 0-40-16,-4 3-48 0,0 3-104 0,0 3 25 16,0 1 23-1,0 3-144-15,0 3-40 16,-4-4 40-1,-7 4-80-15,3-3 32 0,-5 3-32 16,-2-4 0-16,3 1-88 16,0 0 0-16,4-4 8 0,0 1-16 15,4-4 0-15,4 0-8 0,0 1-56 16,0-4-120-16,4 4-40 16,16 2 128-1,0-3 88-15,12 4 0 16,-4-4 8-16,8 0-8 0,-5-6-48 15,5 0-40-15,-8 0-424 16,0 0-401-16,-9-6-87 16,-6-3-184-16,-9-1-1145 0,-4 4-3712 15</inkml:trace>
  <inkml:trace contextRef="#ctx0" brushRef="#br0" timeOffset="11211.06">8107 6959 7817 0,'0'0'2497'15,"0"0"-1257"1,0 0 112 0,0 0-288-16,4 0-631 0,-4 0-281 15,9 0 0-15,2 0 136 0,1 0 160 16,1 0 80-16,2 0-24 15,-2 0-176-15,-2 0-80 16,2 0-168-16,-6 0-32 16,5 0-48-16,-8 0-288 15,5 0-528-15,-9 4-968 16,-9 5-1201-16,-7 1-1112 0</inkml:trace>
  <inkml:trace contextRef="#ctx0" brushRef="#br0" timeOffset="11428.01">8100 7077 4929 0,'0'0'4601'0,"0"0"-3505"32,7 0-256-32,-3 3 440 15,9 0-200-15,-6 0-399 16,5-3-105-16,1 3-96 0,-2 1-368 15,2-4-112-15,-6 0-8 16,5 0-672-16,-3 0-1257 0,-2 0-4904 0</inkml:trace>
  <inkml:trace contextRef="#ctx0" brushRef="#br0" timeOffset="14859.45">8482 6874 7097 0,'0'-4'2096'0,"5"-2"-1191"0,-2 0 7 15,9-7-88-15,4 3-336 16,7-5 16-16,2-1 56 0,3 0 153 0,3-3-153 15,1 3 16 1,0 6-96-16,-8 1-56 0,-8 6-40 16,-8 3-184-16,0 3-72 15,-8 19-24 1,0 13 224 0,0 13 216-16,-20 6 16 0,-8 3-143 0,-8 3-97 15,0 1-24-15,1-8-112 16,3-2-72-16,-8-9-40 0,9-7-64 15,3-10 40-15,7-6-32 32,5-7-8-32,4-2-8 15,5-4-8-15,3-2-112 0,0-4 48 16,4 0 64-16,-5 0-40 16,5 0-56-16,0-10 48 0,0 7-88 15,5-6-8-15,6 5-8 31,5 1 8-31,4 3 56 16,4 0 39-16,0 0 57 0,0 0 8 16,0 9 41-16,-4 1-41 15,-5 0 0-15,2-7-8 0,-6 3 0 0,2-6-273 16,-5 0-655 0,-5 0-776-1,1 0-2169-15</inkml:trace>
  <inkml:trace contextRef="#ctx0" brushRef="#br0" timeOffset="15166.25">8749 7080 4184 0,'0'0'5354'0,"4"0"-4114"31,0 0-296-31,4 0 312 16,0 6-208-16,8 4-231 0,-4 3-49 15,3 2-144-15,2-2-64 16,-2 3-128-16,2-4-8 0,-6 1-200 16,2-3-56-16,-2-1-120 31,-3 1-40-31,-4-7-8 15,1 4 0-15,-1-7-456 0,-4 0-688 16,0 0-896-16,0 0-1841 16,0 0-5057-16</inkml:trace>
  <inkml:trace contextRef="#ctx0" brushRef="#br0" timeOffset="15472.03">8917 7102 7345 0,'0'0'2281'15,"0"0"-689"-15,0 0 48 16,-5 0-343-16,-10 10-449 0,-2 2 96 16,2 7-8-1,-6 1-256-15,6 2-264 0,-5-7-120 0,3 8-192 31,2-7-16-31,-1-1-48 16,0 2-40-16,0 1-16 0,0-1-56 16,5-5-208-16,-2 1-416 15,5-4-88-15,8-6-400 0,0-3-625 16,0 0-1191-16,8 0-1905 0</inkml:trace>
  <inkml:trace contextRef="#ctx0" brushRef="#br0" timeOffset="15842.59">9172 6880 7801 0,'0'0'2289'0,"0"0"-953"0,0 0 128 16,0 16-344-16,-4 9-215 16,-5 10 63-16,1 3 16 0,-3 7-120 31,3 2-240-31,-1 1-111 15,2-4-241-15,3-5-120 0,0-4-80 16,4-10-64-16,0-3-8 16,0-6-160-16,0-7-561 15,0-5-455-15,0-4-712 0,0 0-801 32,8-7-3792-32</inkml:trace>
  <inkml:trace contextRef="#ctx0" brushRef="#br0" timeOffset="16351.91">9351 6965 8313 0,'0'0'2817'0,"0"0"-1377"0,0 0 233 16,0 0-465-1,0 0-552 1,-9 23-264-16,-2 2 224 0,-6 7-40 16,2 6-256-16,-1 0-128 0,8-3-56 15,-4-3-48 1,12-7-80-16,-4-6 0 0,4-3-8 16,0-3 16-1,0-7 136-15,0 1 97 16,12-1-73-16,0-3-32 15,0 0 0-15,3-3 32 0,6 0-32 16,-1 0-24-16,-5 0 24 16,6-6-32-16,-10-7-24 0,-3 0-8 31,1-6 16-31,-5 1-8 16,3-8-80-16,-7-2 64 0,0-4-72 15,0-6-64-15,0 3-48 16,0 0-88-16,-11 6 32 15,-2 4 96-15,2 9-144 0,-1 3-56 16,-1 7-144 0,6-4-161-1,-6 4-215-15,5 3-24 0,5-1 128 16,-1-1-192-16,4 5 16 0,0 0-401 16,0 0-1335-16,0 0-3274 15</inkml:trace>
  <inkml:trace contextRef="#ctx0" brushRef="#br0" timeOffset="16743.93">9550 6737 3808 0,'0'0'4209'0,"4"0"-2864"0,-4 0 343 16,4 0-168-16,4 0-456 15,4 0-151-15,-5 0-25 16,10 0-256-16,-2-6-152 0,-2 3-112 31,-2-4-208-31,-3 4-64 16,-4 0-80-16,-4-1-16 0,0 4-48 15,0 0-320-15,0 0-248 0,0 0-360 16,0-2-345-16,0 2-639 16,0 0-392-16,-15 0-705 15,-2 2 480 1</inkml:trace>
  <inkml:trace contextRef="#ctx0" brushRef="#br0" timeOffset="17035.12">9534 6759 2832 0,'-8'6'1905'16,"0"1"-201"-1,-4 3-152-15,-4-1-456 16,8 4-119-16,1-4-73 16,7 1 96-16,0-4-208 0,0 4-248 15,0-4-112-15,0 1 33 0,11 2-9 16,1-3 64-16,-4 4 40 15,8-1-48-15,-8-2-144 0,0 2-40 32,0-5-88-32,-4 5-112 15,-4-3 0-15,4 1 16 0,-4-4 0 16,0 3 16-16,0-3 16 16,0 4-40-16,0-1 40 15,-4 0 0-15,-8 0-96 0,0 4-80 31,0-3-496-31,-8 2-768 16,4 0-1080-16,0-2-2649 0</inkml:trace>
  <inkml:trace contextRef="#ctx0" brushRef="#br0" timeOffset="18831.15">8180 8007 7073 0,'0'0'2785'0,"0"0"-1521"16,0 0 192 0,0 0-160-16,4 0-583 15,-1 0-281-15,5 0 32 16,0 0-24-16,4 0-96 0,0 0-144 15,4 0-128-15,0 0-72 16,0 0-40-16,0 0-432 16,-4 0-472-1,0 0-769-15,-8 0-991 16,-1 0-2905-16</inkml:trace>
  <inkml:trace contextRef="#ctx0" brushRef="#br0" timeOffset="19043.59">8167 8131 7273 0,'13'0'1464'16,"-6"3"265"-16,9 0 71 15,-4-3-368 1,4 6-567-16,-7-6-393 0,-2 4-312 15,5-4-72-15,-4 0-88 16,4 0-232-16,-4 0-993 0,-1 0-1871 16</inkml:trace>
  <inkml:trace contextRef="#ctx0" brushRef="#br0" timeOffset="19389.87">8597 7896 8209 0,'0'0'2345'0,"0"0"-1545"0,0 0 256 16,0 16-344-16,0 9 265 0,0 13-41 16,0 4-168-16,0 2-144 15,-3 1-128-15,-1-4-144 0,0 0-208 16,0-6-96 0,-5-7-32-1,9-5-16-15,-4-1 0 0,4-12-520 16,0 2-744-16,0-12-673 15,0 0-2215-15,0 0-4762 0</inkml:trace>
  <inkml:trace contextRef="#ctx0" brushRef="#br0" timeOffset="20268.37">8921 7956 5537 0,'0'0'4321'16,"0"0"-3089"-16,0 0 8 15,-4 0-296-15,-13 16-384 0,1 3-23 16,1 7 31-16,-2 8 144 16,-2 1 0-16,6 7-120 31,2-1-136-31,7-3-136 0,4 0-152 15,0-9-16-15,0-7-48 16,0-3 72-16,8-6-64 0,4-7 24 16,-4 0 0-16,3-6 49 15,2 0 7-15,-5 0 32 16,3 0-8 0,-3-9-16-16,5-7-80 0,-10-9-24 15,1-1-48-15,-4-9-48 16,0-6-104-16,0 0-240 0,-4-4 32 15,-12 7 0-15,1 3 136 0,-2 13 23 32,6 3 1-32,-1 9-16 15,8 7-72-15,-1 3-144 0,5 0-128 16,0 0-232-16,0 0-256 16,5 0-112-16,7 3-329 0,8 1-47 15,-1-1 304-15,5-3-65 31,4 0-1175-31,0 0 111 16,4 0-87-16,-4-3 2384 0,4-4 16 16,-8 4 1096-16,-5 0 128 0,2-3-63 15,-10 3 359-15,-2-1-120 16,-1 4-240-16,-4 0 137 31,-4 0-1-31,0 0-16 0,0 0-95 16,-4 0-241-16,-13 7-344 15,2 12-432-15,-5 6-120 0,-5 13-40 16,6 3 120-16,-1 4 104 0,8 2-104 16,4-5-120-1,8-4 0 1,0-6 8-16,0-10-8 0,5-6 112 16,6-4 112-16,1-9-40 15,4-3-8-15,3 0 40 0,2 0 64 16,3-9-16-16,-4-7-88 15,-1-6 32 1,-6 0-47-16,-9-3-17 16,-4-4-32-16,0-3-112 15,0-3-8-15,-17 0 0 0,-2 3-56 16,3 7 40-16,-1 9 8 0,2 7-8 16,-2 5-208-16,2 4-281 31,7 0-351-31,4 0-712 15,4 10-657-15,0-1-2432 0</inkml:trace>
  <inkml:trace contextRef="#ctx0" brushRef="#br0" timeOffset="22156.28">9415 8201 3632 0,'0'0'2497'0,"0"-4"-1217"0,0 4-32 16,0-2-263-16,0 2-57 0,0-4-48 16,0 4 64-16,0-3-80 15,0 0-23-15,0 3-233 16,0 0-280 0,-4-3-120-16,-5 3-32 15,-2 0-24-15,-1 0-48 16,-8 0-96-16,-1 9-8 0,2 7 8 15,-1 6 64-15,0 4 152 0,0 2-48 16,4 7-8 0,8-3-48-16,4-7-64 15,4 1-48-15,0-7 0 16,0-3 160-16,12-3-112 0,4-7 24 16,4-3-16-16,8-3-56 0,3 0-8 31,5-9-200-31,1-14-704 15,10-6-456-15,-15 4-1065 16,-4 3-2488-16</inkml:trace>
  <inkml:trace contextRef="#ctx0" brushRef="#br0" timeOffset="22840.44">9598 8195 5817 0,'0'0'3040'16,"0"0"-1695"-16,0 0 79 0,0 2-200 16,0 15-232-16,0 5 105 15,-4 0 31 1,-5 3-248-16,6 0-200 16,-1-2-168-16,4-4-136 0,-4-3-39 15,4-7-137-15,0 4-80 16,0-4-32-16,0-2-40 0,0-1-40 15,0-2-8 1,0-1 8 0,0-3-8-16,0 3 0 0,0-3-104 15,0 0-88-15,0 0-209 16,0 0-15-16,8-13 112 16,4-3-80-16,-4-3-64 0,3-3-64 0,6-7-32 31,-9 7-96-31,-1 0 264 15,1 9 272-15,-8 4 104 16,5 5 240-16,-5 2 208 0,0 2-40 16,0 0-80-16,0 0-152 0,0 2-120 15,0 5-48-15,0 2 112 32,0-2 112-32,0-1 160 15,0 0-16-15,0-2-112 0,0-4-104 16,0 0-64-16,0 0-24 15,0 0 8-15,0 0-8 0,0 0-32 16,0 0-40-16,0 0-192 16,11-7-104-1,-3-5-48 1,5-1-8-16,-2 0 0 0,-3 7 184 16,-4 3 120-16,-4 3 48 15,0 6 64-15,0 16 24 0,0 7 312 0,0 9 8 16,0 0-208-1,0-3-104 1,0-3-16-16,5-10-72 0,-1-9 0 16,-1-4-8-16,1-9 0 0,0 0-400 15,8-3-280-15,0-32-648 16,0-3-1849-16,-4 6-6745 0</inkml:trace>
  <inkml:trace contextRef="#ctx0" brushRef="#br0" timeOffset="23492.04">9797 7988 3576 0,'0'0'3297'0,"0"0"-1505"15,0-3-103 1,0 3 31-1,0-7-744-15,0 4-384 16,4-6-95-16,8-1-209 0,0 1-184 0,4-1-32 16,0 1 56-16,-5 2 128 15,2 4 72-15,-9 0-56 0,-1 3-80 32,5 0-136-32,-8 0-48 15,0 3 56-15,0 4-56 16,0 5 56-16,0-2 48 0,-4 6 96 15,-3-4-16-15,-5 1-64 16,-1 0-56-16,6-4-24 0,3-2-48 31,0-1 8-31,4 0-8 16,0-3 0-16,0 1-8 0,0-1-64 16,4 3 64-16,4 0-72 15,3-3 72-15,-2 7 8 16,-1-3-8-16,-1-1 8 0,-3 3 0 15,0 4 0 1,-4 3 192 0,0 3-16-16,0 0 8 0,0-3 80 15,0 0-88-15,-4-4 0 0,-4 1-104 16,-3 0 8 0,-2-4-80-16,-15 8-512 0,5-2-1000 15,-5-5-2961 1</inkml:trace>
  <inkml:trace contextRef="#ctx0" brushRef="#br0" timeOffset="24174.53">7972 9214 2896 0,'4'0'4769'0,"0"0"-3497"0,9-4 481 15,2-2 167-15,1-4-407 16,11-2-257-16,1 2-120 16,4-2-264-16,0-1-296 0,-8 6-176 31,-4 1-232-31,-8 0-112 15,-8 6-56-15,-4 0-312 0,0 0-752 16,-4 3-784-16,-11 10-337 16,-10 3-2624-16</inkml:trace>
  <inkml:trace contextRef="#ctx0" brushRef="#br0" timeOffset="24407.92">8024 9315 7465 0,'4'0'1752'0,"0"3"-455"0,4-3 455 16,3 0-424-16,6 0-391 0,-6 0-353 16,6 0-240-16,-6 0-256 15,-2 0-88-15,-1 0-24 0,-1 0-688 31,5-3-809-31,-3 0-1559 16,-5 0-6722-16</inkml:trace>
  <inkml:trace contextRef="#ctx0" brushRef="#br0" timeOffset="25257.44">8382 9172 4745 0,'0'-6'2784'0,"0"0"-1928"0,4-1 80 16,0-2 553-16,1-4-529 15,3 0-344-15,3-2 72 0,2 2-48 32,2-3-127-32,2 0-33 15,-2 0-24-15,9 0-88 16,-8 4-96-16,0 8-40 0,-5-2-80 15,-2 3-24-15,-1 3-48 16,-8 0-72-16,4 13 48 0,-4 9 64 16,0 10 200-16,0 6 8 15,0 3-104 1,0 0-128-16,0 0-24 16,0-6-64-16,0-3 0 15,-4-3-8-15,4-10 8 0,-4-6 8 16,0-4-8-16,-1-3 72 15,-2 1 24 1,-9-4-16-16,4 3-88 16,-8 0-168-16,0-2-72 0,5-1 32 15,2 3 80-15,2-6 32 0,-2 0 48 16,13 0 48-16,-4 0 0 16,4 0 8-1,0 0 0-15,0 0 72 16,0 0-16-16,17-9-64 15,-2-1-8-15,1 1 0 16,4-1-64-16,0 4 72 0,0 3 0 16,3 3 0-16,-2 0-16 0,3 0 8 31,-4 0 0-31,-5 3 8 16,2-3-8-16,-6 3 8 15,-7 0 0-15,-4-3-216 0,0 0-968 16,0 0-1209-16,-11 0-4832 0</inkml:trace>
  <inkml:trace contextRef="#ctx0" brushRef="#br0" timeOffset="25654.36">8717 9020 6361 0,'4'0'2544'16,"4"3"-1831"0,4 3-49-16,4-2 320 15,4-1-264-15,4-3-160 16,0 0-104-16,-1 0-72 0,-2 0-176 15,-10 0 64-15,-7 0-31 16,1 0 55-16,-5 15-96 0,0 17 336 31,0 6 152-31,-17 4-288 16,6 2-216-16,-6-2-48 16,2-5-128-16,2-5 0 0,2-3-8 15,-2-7-216-15,2-6-264 16,-1-3-288-16,-4-4-465 0,4-2-1247 15,0-7-4346 1</inkml:trace>
  <inkml:trace contextRef="#ctx0" brushRef="#br0" timeOffset="25879.8">8653 9210 7641 0,'4'0'2641'16,"9"0"-1481"-16,2 0 920 0,6 0-407 15,7 0-561 1,-1 0-368-16,9 0-224 16,-4 0-288-16,0 0-232 15,-9-9-208-15,14-7-888 0,-14 3-1192 16,-7 1-4426-16</inkml:trace>
  <inkml:trace contextRef="#ctx0" brushRef="#br0" timeOffset="26237.16">9016 9058 7401 0,'0'6'2145'0,"-4"4"-1113"16,4 2 472-16,0 5-488 0,0-2-424 0,0 1-15 15,0-6-73-15,0-1 64 16,4-2 48 0,8-1-120-1,-4-6-120-15,0 0-56 0,4 0-24 16,-5 0-48-16,2 0-32 0,3-9-32 15,-8-4-80-15,-1-6-104 0,-3-3-72 16,0-1-160-16,0 1-264 31,-11 6-128-31,-9-3-8 16,-4 10 136-16,4 9 192 0,-4 0-128 16,4 0-473-1,-3 19-527-15,2-1-1056 0,5-1-2385 0</inkml:trace>
  <inkml:trace contextRef="#ctx0" brushRef="#br0" timeOffset="27882.3">8175 9769 6673 0,'0'0'1592'32,"0"0"-616"-32,0 0 689 15,0 0-225-15,0 0-344 0,0 0-103 16,0 0-161-16,0 0-128 15,0 0-128-15,0 0-144 0,0 0-152 16,9 0-112-16,2 0 8 31,6 0 0-31,2 0-16 0,5 0-80 16,0 0-72-16,-5 0 0 16,-2 0-8-16,-6 0-376 15,-2 0-728-15,-9 0-1160 0,0 6-2369 0</inkml:trace>
  <inkml:trace contextRef="#ctx0" brushRef="#br0" timeOffset="28123.64">8191 9877 4416 0,'8'0'5962'0,"1"0"-4618"15,-2 0 592 1,5 0-215-16,-4 0-609 16,0 0-384-16,0 0-240 0,0 0-216 15,0 0-184 1,-4 0-88-16,8 0-256 16,-8 0-640-16,12 4-864 0,-8-4-2145 15,0 0-4057-15</inkml:trace>
  <inkml:trace contextRef="#ctx0" brushRef="#br0" timeOffset="32467.81">8618 9731 6545 0,'0'0'1712'31,"0"0"-976"-31,0 0 201 16,0 0-121-16,0 0-456 0,0 0 0 15,0 0 232-15,0 0-152 16,0 0-104-16,0 0 88 16,0 0 96-16,0 0-23 0,0 0-17 31,0 0 8-31,0 0 8 16,0 0-96-16,0 0-56 0,0 0-56 0,0 0-104 15,0 0 16-15,0 0-24 16,0 0-56-16,0 0 0 15,0 0-16-15,0 0 16 16,0 0-24-16,0 0-16 16,0 0 48-16,0 0-16 15,0 0-8-15,0 0-48 0,0 0 88 16,0 0-48-16,0 0-16 16,0 0-7-16,0 0-57 15,0 0 40 1,0 0-40-16,0 0 64 15,0 0 88-15,0 0-72 16,0 0 8-16,0 0-56 0,0 0 0 16,0 0-40-16,0 0 72 15,0 0-16-15,0 0 88 0,0 0-48 32,0 0-88-32,0 0 32 15,0 0 24-15,0 0-64 0,0 0 0 16,0 0 0-16,0 0-8 15,-4 0 0-15,4 0 0 16,0 0 48-16,0 0-40 0,0 0 0 16,0 0 0-1,0 0 0-15,0 0 24 16,0 0-32-16,0 0 0 0,0 0 40 16,0 0-32-16,0 0-8 15,0 0 8-15,0 0 8 16,0 0-8-16,0 0 48 15,0 0-40 1,0 0 32-16,0 0-40 0,0 0 48 16,0 0-48-16,0 0 32 15,0 0-32-15,0 0-8 0,0 0 8 16,0 0-8 0,0-6-40-16,0-1 32 15,0 1 8-15,0 0-64 16,0-7-56-16,4 3 120 15,7 1-112-15,2-1 24 16,-2-3-104-16,6 4 56 0,-6 3 56 16,1-1 72-16,1 1-64 0,-6 6-40 31,5 0 104-31,-3 0-64 16,2 0-64-16,-3 0 48 15,4 0-8-15,0 0-32 0,-4 6 128 16,-1 11-56-16,2-2 56 31,-9 1 72-31,0 6 136 0,0 4-64 0,0-1 48 16,-9 0-40-1,-2 1-32-15,-5-4-48 16,0 1 0-16,1-5 8 0,-2-5-64 0,2 0-16 16,6-7-16-1,-3-3-56-15,9 1-8 0,-1-4 72 16,4 3-168-1,0-3 56-15,0 0 32 16,0 0-112-16,0 0-80 0,0 0-1 16,0 0 33-16,0 0 0 0,4 0 72 15,7 0 80-15,9-3 48 16,0-1 40 0,0 4-8-16,0 0 8 15,0 0-48-15,-4 0 48 16,-1 7-8-16,-2 9 16 0,-5 2 40 15,-1 2 80-15,-3-1 8 16,-4 3-8-16,0-3-16 0,0-3 64 31,0 3 8-31,-11-3 113 16,-5 0 31-16,-4 0-120 16,-8-1-80-16,0-2-48 0,-4 3-64 15,4-6 56-15,0-4-16 16,4-3-8-16,5-3-40 0,-2 0-120 31,2-9-224-31,3-8-80 16,-1 2-41-16,10-1-199 0,-1-3-32 15,8 0-168-15,0-3-336 0,4-1-457 16,24-5-807-16,-4 2-1625 16,4 4-2536-16</inkml:trace>
  <inkml:trace contextRef="#ctx0" brushRef="#br0" timeOffset="33003.74">9084 9788 6145 0,'0'0'2720'15,"0"0"-1319"-15,0 0 191 0,0 0-328 32,0 0-552-32,-4 0-103 15,-9 4-81-15,-2 5-96 16,-5 7 0-16,0 3 48 0,-4 3 40 16,4 10-96-16,-4 3-8 31,8 6-32-31,5 4-24 0,2-1-80 15,5 0-39-15,4-3-145 0,0-9-88 16,0-6 104 0,8-10-24-16,8-7-24 0,5-6-64 15,2-3 16-15,5 0 88 16,4-19-16-16,-4-3 0 0,0-6-24 16,-8 2-56-1,-5-2 64-15,-11-4-24 16,1 0 16-16,-5 0-16 15,0 0-40-15,-16 1 0 0,-1 2 8 16,-6 4-8-16,3 9 0 0,4 6-8 16,0 7-8-1,4 0-200-15,0 3-360 16,4 0-177-16,0 0 49 16,8 3-248-16,0 0-480 15,0 1-793-15,12-4-583 0,12 0 327 16,0 0-447-16</inkml:trace>
  <inkml:trace contextRef="#ctx0" brushRef="#br0" timeOffset="33432.62">9263 9820 4600 0,'0'0'4089'31,"0"0"-2824"-31,0 0 311 15,-7 0-520-15,-10 3-528 16,6 13-64-16,-6 3 225 0,2 4-169 16,-6 8-232-16,10 1 168 0,2 6-8 15,1 0-32 1,8 0-192 0,0-3-80-16,0-6-64 0,0-4-64 15,8-9 112-15,1-3 16 16,-1-7-40-16,7-3-24 0,-2-3 112 15,2 0 112-15,1-16 88 16,0-6-96 0,0 0-120-16,-4-4-55 15,-8-2-25-15,-4-7-40 0,0 3 8 16,0 0-56-16,-16 0-8 16,-4 1-128-16,-4 5-16 0,5 11 15 15,2 5-47-15,6 4-16 31,3 6-248-31,3 0-456 0,5 0-288 16,0 0-240-16,0 9-633 16,0-2-1176-16,9-4-5168 15</inkml:trace>
  <inkml:trace contextRef="#ctx0" brushRef="#br0" timeOffset="33730.74">9426 9718 4096 0,'0'0'4217'16,"0"0"-3185"-1,4 4 209-15,0 18 591 0,0 6-256 0,1 7-471 16,-5 4-25-16,0-2-296 15,0 2-160 1,0-4-200 0,0-4-144-16,-9-8-24 0,5-8-71 0,0 1-49 15,-3-9-80-15,7-1-56 16,-4-6-505-16,4 0-751 0,0 0-328 16,0-9-401-16,0-8-2544 15</inkml:trace>
  <inkml:trace contextRef="#ctx0" brushRef="#br0" timeOffset="34173.07">9729 9699 7033 0,'0'0'3969'0,"0"0"-3145"15,-4 7 88-15,-12 5 144 16,1 4-575-16,-10 3-313 31,1-3-40-31,0 7 8 0,-3-4 16 0,7-7 168 16,0 1 368-16,4 0-88 16,4-4-272-16,4 1-48 0,0-4-80 15,4 3-104-15,1-2 16 16,3-4-56-1,0 0 40 1,0 0 128-16,3 4-40 0,9-1 88 0,0 4 313 16,4-1 127-16,8 0-168 15,-9 1 32-15,6 0-136 0,-1-4 24 16,-1 3-120 0,-2-2-200-1,-2-1-16-15,-7 0-64 16,1-2-64-16,-2-1 0 0,-3-3 0 15,0 0-344-15,-4 3-472 0,4-3-512 16,-4 0-641-16,0 0-431 16,0-6-3665-16</inkml:trace>
  <inkml:trace contextRef="#ctx0" brushRef="#br0" timeOffset="37233.69">12486 6861 960 0,'0'-3'5761'0,"0"3"-3793"16,0 0-527-16,0 0 311 16,0 0-320-16,0 0-359 0,0 0-137 31,0-4-88-31,0 4-200 16,0 0-136-16,0-2-112 15,0 2-8-15,12-4-112 0,8-2 137 16,13-1 143-16,10-5-240 15,9-1-24-15,3 0-128 0,1 1-72 32,-8-1-16-32,-12 6-16 15,-8 1-64-15,-16 6-8 0,-5-3-224 16,-7 3-336-16,0 0-665 16,0 0-279-16,-15 3-168 0,-9 7-977 15,-4-1-4424-15</inkml:trace>
  <inkml:trace contextRef="#ctx0" brushRef="#br0" timeOffset="37654.12">12562 6867 7465 0,'-11'7'1832'0,"-10"5"-999"0,1-2 735 15,1 5-216-15,2-2-624 16,6 0-383-16,11 0-145 0,0-4 40 16,0 4-48-1,11-3-56-15,13 2 40 16,1 1 104-16,6 3 144 16,1-4-48-16,0 1-120 0,0 0-88 15,-4 0-56-15,0-1 8 16,-9-2-48-16,1 0 0 0,-8-1 88 31,-3-3-48-31,-5 4 0 16,-4-7 104-16,0 6 88 0,0 1 16 15,-9 0 72-15,-7 2 9 16,-8 1-193-16,4-1-128 16,-3 1-80-16,-5-3-352 0,12-4-97 31,4-6 9-31,-1 0-336 15,13 0-184-15,0-3-744 0,0-13-489 16,13 6-2968-16</inkml:trace>
  <inkml:trace contextRef="#ctx0" brushRef="#br0" timeOffset="38002.23">13068 7035 4440 0,'0'0'4089'0,"8"0"-3377"15,-4 0-159-15,8 7 655 16,-4-1-72-1,4 4-112-15,4-1 41 16,4 4-33-16,0 6-64 0,7-6-136 16,-3 6-384-16,0-3-160 15,-3-4-144-15,-6-2-80 16,-2-1-64-16,-2-2-56 0,-7-4-456 31,0 4-616-31,-4-7-712 16,0 0-1977-16,0 0-4537 0</inkml:trace>
  <inkml:trace contextRef="#ctx0" brushRef="#br0" timeOffset="38261.44">13267 7054 4560 0,'-7'0'5482'16,"-6"0"-3962"0,-2 4-472-16,-6 2 128 15,-6 10-503-15,-5 0-369 0,-4 0 160 0,0 3 160 16,8 0-112-16,4-6-360 16,9-1-152-16,2-2-384 15,-2-4-768 1,2 0-1481-16,2-3-8289 0</inkml:trace>
  <inkml:trace contextRef="#ctx0" brushRef="#br0" timeOffset="38910.94">12020 6928 4440 0,'0'0'3025'0,"0"0"-1473"15,0 0 25-15,0 0-41 0,0 0-528 32,0 0-200-32,0 0-151 15,9 0 231-15,6 3 32 0,5 0-136 0,3-3 24 16,-2 0-328-16,7 0-151 16,-4 0-81-1,0 0-152-15,-5 0-96 0,-2 0-72 16,-6 0-545-1,-7 0-471-15,-4 0-808 16,0 0-2713-16,-15 0-5681 0</inkml:trace>
  <inkml:trace contextRef="#ctx0" brushRef="#br0" timeOffset="39124.94">12040 7067 6585 0,'0'0'3921'0,"4"0"-3225"0,4 0 376 31,4 4 512-31,0-4-367 16,8 0-241-16,-8 0-320 16,4 0-272-16,3 0-256 0,-6 0-128 15,-5 0-352-15,16 0-872 16,-5 0-1297-16,1 0-3960 0</inkml:trace>
  <inkml:trace contextRef="#ctx0" brushRef="#br0" timeOffset="39814.43">13749 6906 5857 0,'0'0'2344'16,"0"0"-1272"-16,0 0 441 0,0 0-193 16,0 0-408-1,0 3-200-15,0 9 113 16,0 10 151-16,0 7-344 16,0 6-232-16,0 0 32 15,0-3 32-15,0 0-216 0,0-4-64 16,0 1-168-16,0-7-8 0,0-7 40 31,0 2-48-31,0-5-576 16,0-2-776-16,0-4-737 15,0-6-2407-15</inkml:trace>
  <inkml:trace contextRef="#ctx0" brushRef="#br0" timeOffset="40305.99">14128 6874 4384 0,'0'0'5746'0,"0"0"-4250"15,-9 0-616-15,-6 0 16 16,-5 12 9-16,0 8-273 0,-4 8-24 15,4 7-48-15,1 0-24 16,2 6-112-16,6 0-104 16,7-6-152-16,-1-3 104 15,5-7-24-15,0-8-72 16,9-2 16 0,2-2 16-16,6-7 1 0,2-6 63 0,5 0 8 15,4 0 8-15,4-12-112 16,-4-5-88-1,-4-5-32 1,-1 0-48-16,-6-6-8 0,-6-1 8 16,-7-6-16-16,1-3 0 0,-5 0-168 15,0 6-48-15,-9 0 56 16,-6 7 88-16,2 6-56 0,-6 6-168 31,3 4-145-31,0 5-119 16,7 2 72-16,-2 2 208 15,7 0-112-15,4 0-368 0,0 0-744 16,0-4-873-16,8 1-688 16,4-3-2648-1</inkml:trace>
  <inkml:trace contextRef="#ctx0" brushRef="#br0" timeOffset="40627.32">14443 6652 6481 0,'4'0'4377'15,"-4"0"-3089"-15,7-7 160 0,6 4 105 16,6-4-545-16,9 1-272 0,0-6-144 16,4 5-48-16,-8 1-296 15,-4-4-128-15,-4 7-72 32,-9 0-48-32,-7 0-8 0,0 3-464 15,0 0-448-15,0 0-816 16,0 0-681-16,-7 0-2144 0</inkml:trace>
  <inkml:trace contextRef="#ctx0" brushRef="#br0" timeOffset="40925.76">14471 6648 5009 0,'-4'4'2968'0,"0"2"-1648"0,4-3 177 15,-5 3-161-15,5 1-416 16,0-1-216-1,0 3-103 1,0-2-145-16,13 2-8 0,-6 4 32 16,6-3 32-16,-2 2-136 0,-3-2 32 15,5-1-24-15,-2 1 0 0,-3-1-24 16,0 1-56-16,-3-7-15 31,-5 3-185-31,0 1 24 16,0-7-56-16,0 6 48 0,-5-3 8 15,-7 7-112-15,-8 2-16 16,-3-2-713-16,-22 9-1119 0,10-6-1209 16,-5-1-8977-16</inkml:trace>
  <inkml:trace contextRef="#ctx0" brushRef="#br0" timeOffset="42578.46">12362 8004 3696 0,'0'0'5257'15,"0"0"-3600"-15,0 0-465 0,0 3-104 16,13 0-120-16,-1 0 177 31,8 4 7-31,4-4-72 0,8 0-88 16,0-3 25-16,-4 0-377 15,-5 0-400-15,-3 0-160 16,-8 0-80-16,-8 0-504 0,-4 0-1153 16,-4 10-791-16,-20 3-1977 31,-7-1-6105-31</inkml:trace>
  <inkml:trace contextRef="#ctx0" brushRef="#br0" timeOffset="42755.33">12351 8172 3168 0,'4'0'6210'16,"3"0"-4306"-16,10 0-40 0,3 0 1 15,3 0-577-15,9 0-488 0,0-3-304 16,-4 0-304-16,-4 0-184 16,0 0-8-16,4-1-648 0,0 1-1136 31,-5 0-2521-31</inkml:trace>
  <inkml:trace contextRef="#ctx0" brushRef="#br0" timeOffset="43411.47">13236 7836 10562 0,'0'0'2944'16,"0"-4"-1263"-16,0 4 23 15,0 0-480-15,0-3-311 16,0 0-209-1,3-3-264-15,9-4-160 0,8 1-72 16,4-7-40-16,4 3-48 0,4-3-16 16,-4 3-96-16,-8 4 40 15,-8 3-40 1,-4 6 40-16,-8 0-40 0,0 0-8 0,0 0-48 31,0 6-32-31,0 10 80 16,0 0 0-16,-4 3 48 0,-5 0 8 15,2 0-40-15,-5 0 32 16,-1-3-40-16,2 0 40 0,3-4-32 16,-1-2-8-16,2-4 40 31,3 0-32-31,0-2-16 0,4-1-48 16,0-3-72-16,0 0-160 15,0 0-200-15,0 0-16 16,0 0 16-16,0 0 160 0,0 0 168 15,0 0 88-15,0 0 0 32,0 3-193-32,8 4 153 0,4 2 96 15,-4 0 0-15,4 1 8 16,-4 6 0-16,-4-7 0 0,0 8 88 16,-4-2 113-16,0 4 47 0,-4-3-56 15,-8 0-80 1,0-6-112-1,-1-1-136-15,2-3-665 0,-5-6-463 16,4 0-952-16,4 0-2737 0</inkml:trace>
  <inkml:trace contextRef="#ctx0" brushRef="#br0" timeOffset="43755.86">13211 8236 8425 0,'0'0'4273'0,"4"0"-2945"31,-4 0 665-31,0 0-113 0,0 0-583 16,0 0-449-16,0 0-72 0,0 0-104 15,0 0-256-15,0 0-224 16,0 0-136-16,0 0-56 31,4 0-480-31,9 0-744 0,-2 0-1057 16,-3-4-871-16,-8 4-6850 15</inkml:trace>
  <inkml:trace contextRef="#ctx0" brushRef="#br0" timeOffset="45427.71">13251 7883 6273 0,'-4'0'1720'0,"4"0"-792"0,0 0 353 0,-4 0-145 16,4 0-264-16,0-3 64 15,0 3 57-15,0 0-145 0,0 0-32 31,0 0-72-31,0 0-224 16,0 0-288-16,0 0-96 0,0 0-128 16,0 0 64-16,0 0-64 15,0 0 0-15,0 0 88 16,0-3-88-16,0 3 80 0,0 0 200 31,0 0 96-31,0-6-184 16,0 2-144-16,8-5-48 0,12 0-8 15,1-4 0-15,-2 3-8 16,5 1 16-16,-4-4-8 16,0 6 0-16,0 1 0 0,0 0 0 15,-1 3 73 1,-2-1-73-16,-2 1 8 16,-6 3 0-16,-5 0 56 0,3 0-16 15,-7 0-40-15,0 0-8 16,0 3 8-16,0 7 56 0,0 9 128 15,0 3 104 1,0 3 24 0,-7 1-88-16,-2 2 0 0,1-5-24 15,-3 2 16-15,-6-6-48 16,6 1-32-16,-6 2-40 0,2-7 16 16,-1-2-48-16,0 0 0 15,0-4-56 1,4-2-8-16,0-1 8 15,4-3-16-15,0 4 0 0,4-4 0 16,0 0 0-16,1 0-16 16,-2 0 8-16,1 1 0 15,0-4 0-15,0 2 8 0,0 5 0 32,-3-4-8-32,-2 7 8 15,1-7-8-15,4 3 0 0,4 0-40 16,0-2-48-16,0-4-96 15,0 3-40-15,0-3 24 0,0 3 96 16,0-3 24-16,4 0 80 16,9 3 0-1,2 1 0-15,-3-1 8 16,4 3-8-16,0 0 8 0,-4 1 0 16,-4-4 0-1,-4 3 0-15,3 0 0 0,-7-2 0 16,0-4 0-16,0 3 0 15,0-3 16 1,0 3 32-16,0-3-40 0,0 0 96 16,0 0-40-16,0 0-56 0,0 0 32 15,0 0-40-15,0 0-8 16,0 3-64-16,0-3-24 16,0 0 40-1,0 4-16-15,0-4 56 16,0 0-104-16,0 0-304 0,0 0-384 15,0 0-129-15,0 0-159 16,0 0-312-16,0 0-393 16,0 0-567-16,0 0-249 0</inkml:trace>
  <inkml:trace contextRef="#ctx0" brushRef="#br0" timeOffset="46174.23">13311 8306 3272 0,'0'0'3985'0,"0"0"-2657"0,0 0-79 15,0 0 271-15,0 0-504 16,0 0-296-16,0 0 216 0,0 0-191 15,0 0-145-15,0 0-112 16,0 0-80-16,0 0-120 0,0 0-80 31,0 0-88-31,0 0-16 16,-4 0-48-16,0 0-48 0,-4 2-8 16,0 8-72-16,4 0 56 15,-4 5 8-15,4-2-56 16,0 3 64-16,4-3 56 0,0-3 80 31,0-8 80-31,0 5 56 0,4-7-16 16,4 0-16-16,0 0 8 0,8 0 48 15,-4 0 129-15,4 0-153 16,-8 0-128-16,0-7-56 16,-5 1 40-16,2-3-32 15,-5-1 24 1,0 1-120-16,0-1-8 15,0 4 0-15,-12-1-48 0,4 7 8 16,0 0 0-16,-4 0-16 0,4 0-16 16,0 7-64-16,4 6 0 15,-4 2 64 1,8 5 80-16,0-5 80 16,0-2 24-16,0-4 32 15,0-2-32-15,8-4-8 16,-4 0 0-16,-4-3-96 0,4 0-40 15,4 0-448-15,0-6-649 0,0-7-775 32,-4 4-4009-32</inkml:trace>
  <inkml:trace contextRef="#ctx0" brushRef="#br0" timeOffset="47156.11">12216 9128 8601 0,'0'0'2521'15,"0"0"-1441"-15,4 0 120 0,-1 0-159 16,5 0-177-16,0 0 48 0,4 0 160 16,8 0 176-16,-4 0-183 15,4 0-257 1,0 0-280-16,-4 0-272 16,-4 0-88-16,0 0-120 15,-4 0-48-15,4 0-288 0,-5 0-760 16,2 0-809-16,-5 12-415 0,-4-2-1657 15,0 0-1976-15</inkml:trace>
  <inkml:trace contextRef="#ctx0" brushRef="#br0" timeOffset="47361.61">12255 9321 7801 0,'0'0'2393'0,"0"0"-1425"16,0 4 864-16,12-4-7 0,4 0-441 16,-4 0-376-16,8 0-456 15,0 0-304-15,-4 0-248 0,0 0-104 32,16 0-816-32,0 0-968 15,-9-7-2457-15</inkml:trace>
  <inkml:trace contextRef="#ctx0" brushRef="#br0" timeOffset="47903.93">12957 9026 7633 0,'0'0'3945'0,"0"0"-2985"0,-9 0 336 16,-3 0-239-16,-3 3-417 15,-5 13-248-15,-4 7 224 0,-4 5 176 16,-4 7-88-16,8 6-200 16,1 1 161-16,6-1-313 15,9 0-248 1,5-9-88-16,3-3 80 15,0-7-40-15,3-9-48 0,13-1 40 16,4-6 48-16,4 1-40 16,4-7 112-16,4 0-64 31,4 0 40-31,-1-7-80 0,-3-5-64 16,-8-1 0-16,-8 3-64 15,-7 1-24-15,-6 0 88 0,-3-1-64 16,0 3 64-16,-3-5-64 15,-10 5-112-15,-6-2-136 32,2 6-80-32,-3 3 0 0,-3 0 119 15,-5 0 73-15,4 9 80 0,4 4 112 16,0 3-40-16,4-3 32 0,4-1-88 16,8 1 0-16,4-6-864 15,0 2-40 1,0-3-168-1,12-6-609-15,8 0-1063 0,0 0-2777 16</inkml:trace>
  <inkml:trace contextRef="#ctx0" brushRef="#br0" timeOffset="48353.6">13311 9144 6905 0,'0'-4'2785'0,"0"4"-1513"31,-8 0 112-31,-8 0-360 0,4 0-440 16,-12 4-415-16,1 12 247 16,-5 6 232-16,-4 10 88 0,4-4 24 15,4 7-144-15,4-3-272 16,12-3-208-16,8-4-72 31,0-9 40-31,0-1-24 0,12-2 32 16,4-6-112-16,4-4 136 0,3-3 16 15,5 0 225-15,4 0-89 0,-4-16-64 16,4 0-144-16,-8-3-8 16,-8 3 16-1,-8-3-8 1,-4 0 24-16,-4 0 16 0,0-3-112 15,0 0 0-15,-12-1-8 16,-4 4-104-16,-4 0-120 0,1 3-224 16,-2 4-121-16,6 2-159 0,-2 10-104 31,10 0-120-31,-2 0-608 16,5 0-889-16,4 0-1432 0</inkml:trace>
  <inkml:trace contextRef="#ctx0" brushRef="#br0" timeOffset="50055.68">13646 9194 7361 0,'0'3'2849'16,"0"4"-1817"-16,0 6 48 31,0-1-32-31,4 10-111 0,-4 4-425 16,0 0-48-16,0-4 64 15,0 0-64-15,0 0-16 16,0-6-192-16,0-7-136 0,0 4-64 15,3-3-56-15,-3-4-192 32,0-3-648-32,4-3-1168 0,-4 0-3210 0</inkml:trace>
  <inkml:trace contextRef="#ctx0" brushRef="#br0" timeOffset="50286.7">13594 9312 7209 0,'0'0'2337'0,"8"0"-1553"0,8 0 736 15,8 0-352-15,0 0-248 16,8 0-279-1,-4-3-297-15,0-3-344 0,-1-4-248 0,-3 0-1657 16,-4 1-5504-16</inkml:trace>
  <inkml:trace contextRef="#ctx0" brushRef="#br0" timeOffset="50817.36">14036 9128 3320 0,'0'-3'6698'0,"4"-1"-4866"0,4 1-1048 15,5 0 72-15,2-3-183 16,9-4-265-16,4 7 96 16,0-7 152-16,0 4-24 0,-1 3-200 0,-11 3-88 31,0 0-136-31,-11 0-96 16,-5 16 24-16,0 9 16 15,-5 4 144-15,-14 6-104 0,-5 3-40 16,-8-3-56-16,0 0-96 0,0-4 0 15,4-5-144-15,4-4-80 32,5-6-56-32,6-7 88 15,9-2 88-15,4-7 8 0,0 0-112 16,0 0-200-16,4 0 208 16,16 0 200-16,4-9 0 0,4-1 104 15,4 0 48-15,4-5 88 31,4 5-80-31,-5-3-96 16,-3 4-64-16,-4-4-8 0,-4 10-424 16,-8-3-568-16,0 2-544 15,-4 4-1321-15,-9-3-2880 0</inkml:trace>
  <inkml:trace contextRef="#ctx0" brushRef="#br0" timeOffset="51188.69">14443 9074 6905 0,'0'0'2497'0,"0"0"-1377"16,4 0 232-16,3 0-272 0,10 0-80 31,-2 0-175-31,9 0-17 16,0-6-88-16,4 2-224 0,-4 1 56 15,0 3-240-15,-12 0-112 16,0 0-128-16,-12 0 56 0,0 19 24 16,0 10 64-16,0 6 153 31,0 3-65-31,-12 6-104 15,4-6-192-15,-4-3 64 0,4-6-72 16,4 0-432-16,-3-11-361 16,2-1-415-16,-7-5-488 0,4-6-625 0,5 1-2960 15</inkml:trace>
  <inkml:trace contextRef="#ctx0" brushRef="#br0" timeOffset="51430.61">14458 9251 7769 0,'9'-2'3273'31,"2"-2"-2153"-31,6 1 352 0,6-3-119 16,1-4-529-16,4 4-216 15,4-4-256-15,-8 4-272 16,4-1-80-16,-4-2-752 0,-5 3-1521 16,-2-1-3216-16</inkml:trace>
  <inkml:trace contextRef="#ctx0" brushRef="#br0" timeOffset="52037.97">14869 9090 3368 0,'0'0'6458'0,"0"-4"-4738"0,4 1-688 15,0 3 160 1,7-6-607-16,2 3-409 16,6-3-168-16,5 2 0 15,-3 1 48-15,-6 0 200 0,-2 3 64 16,-10 0-40-16,-3 0-48 16,0 10-8-16,0 5 136 0,0 1 136 31,-16 6-56-31,5-3-168 15,-5-2-184-15,0-2-24 0,-1-2-56 16,2-4 56-16,7 1-64 16,4-7 0-16,-4 0-48 15,8-3-48-15,0 0-160 0,0 0-88 32,3 0 160-32,10 0 72 15,-1 4 112-15,4-1 0 0,3 3 0 16,-6 0 0-16,2 4 8 15,-6 0-8-15,-1-8 16 16,-1 8 56-16,-3 0 40 0,0-7 112 31,-4 6-104-31,0-2 96 0,0-1 64 16,0 1 72-16,-12-1 256 0,-4 3 41 16,-3-2-193-16,-5-1-256 15,3 1-72-15,-2-5-120 16,3 5-8-16,8-7-344 15,0 0-945 1,8 0-735-16,0 0-2569 0</inkml:trace>
  <inkml:trace contextRef="#ctx0" brushRef="#br0" timeOffset="52983.07">15382 9210 6633 0,'0'0'4585'16,"5"0"-3049"-16,3 0-159 15,7 0 47-15,10-6-312 0,-1-1-192 16,8 2 40-16,-1-5-127 15,1 3-273-15,-8 4-192 16,0-3-208 0,-4 3-72-16,-4 0-88 15,0 0 0 1,4-1-408-16,-9 4-528 0,2-3-497 0,-13 3-399 16,0 0-2017-16,0 0-2776 0</inkml:trace>
  <inkml:trace contextRef="#ctx0" brushRef="#br0" timeOffset="53213.27">15494 9274 4584 0,'0'0'3881'16,"0"0"-2768"-1,0 0 735-15,0 0 112 16,0 0-439-16,13 0-257 0,2 0 56 15,6 0 1-15,7 0-489 16,-5 0-360-16,-3 0-352 0,0 0-120 16,-4-3-128-1,0 0-1064-15,0 3-1001 16,-13 0-3856-16</inkml:trace>
  <inkml:trace contextRef="#ctx0" brushRef="#br0" timeOffset="55807.91">15969 9036 2904 0,'0'0'1424'15,"0"0"-655"-15,0 0 39 32,0 0 120-32,0 0-304 0,0 0 48 15,0 0 160-15,0 0 313 16,0 0 15-16,0 0-448 0,0 0-192 16,0 0 16-16,0 0-152 15,0 0-104-15,0 0-24 31,0-3 1-31,0-1 111 0,0 1 24 16,8 0-48-16,0-6-48 0,3 2-96 16,9-3 16-16,4-2-144 15,4-4-64-15,4 0 8 0,-4 1-8 16,4 5 0 0,-9-3-8-1,1 10 88-15,-11 0-88 0,-5 3-24 16,-1 0 24-16,-3 0-56 15,0 16 56-15,1 3 96 0,-1 0 96 16,-4 6-72-16,0-3 56 0,0-3 128 31,-13 3-48-31,-2-5 56 16,-2 5-8-16,-7-6-88 0,5-1-160 16,-5 2-8-16,8-5-40 15,-4 1 8-15,9-4-8 0,-2-2-8 16,9-4-208-16,0-3 8 31,4 0 24-31,0 0-392 16,0 0 88-16,12 0 280 0,4 6 184 15,4-6 16-15,4 6-8 0,0-3 8 16,-4 4 0-16,3 6 0 16,-2-4 8-16,-1 4-8 31,-5 3 0-31,2 0 48 0,-6-1-48 15,-7-2 8-15,5 0 160 16,-9 0 0-16,0-7 160 0,0 1 120 16,0-1 32-16,-13 0-72 15,2 4-103-15,-13-1-65 16,3 1-72 0,-7-1-112-16,-4 1-48 0,4-4 0 15,-3-3-8-15,7 0-48 16,0-3-344-16,12 0-97 0,0 0-255 15,4-9-416-15,8-10-392 0,0 6-857 32,0-3-1888-17</inkml:trace>
  <inkml:trace contextRef="#ctx0" brushRef="#br0" timeOffset="57627.36">16426 9080 4216 0,'0'-3'2617'16,"-3"3"-1137"-16,3 0-415 31,0-3 31-31,0 3-336 0,0 0-352 16,0 0-72-16,0-6-112 16,0 2-64-16,0-2 24 15,8-1 88-15,4 1 8 0,-1-3 24 16,6-4 8-16,2 0-56 31,1 0-63-31,5 4 71 0,2-4-120 16,1 7 8-16,-8-3 48 0,0 5 8 15,-5 4 24-15,-6 0 64 16,-5 0-48-16,0 10-120 0,-4 6 56 16,0 6 16-1,0 3 80 1,-8 1-16-16,-8-1-64 0,-8 1-40 15,0-4-16-15,-7 0-16 0,3-6-56 16,4 0-64-16,-1-4 0 16,6-5-8-16,10-1-136 15,2-3-64 1,3-3 8-16,4 0-16 16,0 0-288-16,0 0-56 0,0 0 240 15,8 0 184-15,4 0 128 16,0 0-16-16,8 0 16 15,-1 0 0-15,-2 7 0 0,2 2-8 32,-3-2 8-32,0 2 48 0,-4 4-48 15,-4-4-8-15,0 1 8 16,-4-1 0-16,0-2 64 16,-4-1 72-16,0 1 136 0,0-1-48 15,0 0 112-15,0 0-88 31,-4 1 16-31,-8-1-56 0,0 0-32 16,-8 4-48-16,-8-3-16 0,0 2-104 16,-7-3-8-1,7 1-104-15,-4-4-144 0,11-3-112 16,6 0-216-16,3 0-144 16,8 0-368-1,4-10-257-15,0 1-815 16,0-4-2393-16</inkml:trace>
  <inkml:trace contextRef="#ctx0" brushRef="#br0" timeOffset="58881.62">16746 9077 4809 0,'0'0'2176'0,"0"0"-1280"16,0 0 24-16,0 0-207 0,0 0-273 0,0 0-112 16,-4 0 8-1,4 0 56 1,0 0-64-16,0-3 112 16,0 0 104-16,0 0-144 0,0-1-224 15,0-5-120 1,12-1-56-16,-1 4 0 0,6 0-8 0,3-4 0 15,3 7-8 1,-3 0 16 0,0 0 16-16,0 3 144 0,-12 0 120 15,4 0 72-15,-4 6-39 0,-4 3-97 16,-1 7 88-16,-3 3 8 16,0 0 16-16,0 4 64 0,-7-1 40 31,-9 0-48-31,4-3-80 15,-8-3-32-15,0 0-72 0,4-3 0 16,-4-1 0-16,4-2-80 16,-3-4-64-16,6 1-48 0,6-5 0 15,3-2-8-15,4 0-56 16,0 0-104-16,0 0-176 31,0 0-56-31,0 0 136 0,7 0 136 16,6 0 56-16,2 0 64 15,2 0 0-15,2 0-16 0,-3 0 16 0,4 0 0 16,-4 0 0 15,0 7 0-31,4 3 0 0,-9-4 0 16,6 3 72-16,-9 1 56 0,-1 0-8 16,-2-1 64-16,3 0 40 15,-8-2-72-15,0-1 96 0,0 0 40 16,0 1 32-1,-4-1 24-15,-5 1 33 16,-2 2-33-16,-5-6-72 16,-8 7-160-16,4-4-104 0,-4 0-8 15,4-2-128-15,4-1-384 16,1-3-369-16,6 0-167 0,5 0-360 31,4-3-713-31,0-10-1103 16,0-3-2337-16</inkml:trace>
  <inkml:trace contextRef="#ctx0" brushRef="#br0" timeOffset="59330.17">17259 8997 4672 0,'0'0'4489'0,"0"0"-3288"16,0 0-129-16,0 4 232 0,5 5-256 0,-5 4-135 16,4 9 47-1,-4 7 40-15,4 3-152 0,0 2-32 16,-4 1-71 0,7 0-257-16,-7 0-104 15,4-6-64-15,-4-4-240 16,0-6-16-16,0-3-64 0,0-3 8 15,0-3-8-15,0-4-72 16,0-3-296-16,0 0-488 0,0-3-409 31,0 0-319-31,0 0-392 16,0-3-2297-16</inkml:trace>
  <inkml:trace contextRef="#ctx0" brushRef="#br0" timeOffset="59829.93">17670 9020 5433 0,'0'0'2864'15,"0"0"-1559"1,0 0 415-16,-9 0-184 15,-6 6-456-15,-5 7-343 0,-3-1-169 16,-9 1-104-16,8 3-48 0,-8 0-80 16,8-3-32-16,3-1-80 15,2-2-104 1,7-1-120 0,4-5 8-16,0-1-8 0,8 0-8 15,0-3 0-15,0 0 8 0,0 0-8 16,0 0-64-16,0 0 72 15,0 3-8-15,4-3-48 16,8 7 56 0,4 5 48-16,8-2-40 15,8 2 168-15,4 1 144 0,7 3 72 16,9-3 32-16,0 2 409 16,-4-2-265-16,-4 0-320 15,-12-4-96-15,-17-2-64 0,-3-4-80 31,-12-3 0-31,0 3 0 0,0-3 40 16,0 0-48-16,0 0-112 16,0 0-160-16,-8 0-640 0,-11-6-945 15,2-7-1191 1,6 4-4954-16</inkml:trace>
  <inkml:trace contextRef="#ctx0" brushRef="#br0" timeOffset="65496.29">21093 7353 8185 0,'0'0'3137'15,"0"0"-2017"-15,0 0-152 16,0-3 329-16,0 3-433 0,0 0-336 16,0 0 248-16,0 0 72 0,0 0 72 15,0 0-63-15,0 0-81 32,0 0-112-32,0 0-56 15,0 0-264-15,0 9-176 0,-4 20-168 16,0 15-48-16,-1 17 48 15,-3 11 56-15,1 8 40 0,3 0 48 0,-4-10 8 16,-1-4 8 15,5-9-32-31,1-9-120 16,3-7 0-16,0-16 64 0,0-3-72 16,0-9-232-16,0-6-432 0,0-7-624 15,0-13-1209-15,0-16-615 0,7-2-5186 16</inkml:trace>
  <inkml:trace contextRef="#ctx0" brushRef="#br0" timeOffset="65931.78">21033 7283 3912 0,'0'-9'5337'0,"0"-4"-3800"16,0 4 111-16,0-4 81 0,0 3-313 16,0 4-328-16,0 0 80 31,0 2-135-31,4 1-401 16,3 0-304-16,14 0-88 0,3-4-72 15,19-2 8-15,13 3 144 16,4-1 24-16,7 1 8 0,-3 6 40 15,-8 0-120-15,-13 9-136 32,-6 17-48-32,-18 2 80 0,-6 11 96 15,-9 2 96-15,-4 6 9 0,-4-2-113 16,-20-1-112-16,-4-3-40 16,-15-2 8-16,-2-2-56 0,-11-7-56 15,0-5 0 1,-3-6-240-1,0-6-305-15,10-1-239 16,10-9-176-16,15 1-384 0,7-4-697 0,13 0-255 16,4-13-1697-16,0 3-2696 15</inkml:trace>
  <inkml:trace contextRef="#ctx0" brushRef="#br0" timeOffset="66293.62">21431 7902 7697 0,'0'0'3065'16,"0"0"-1681"-16,0 4 232 0,0-2-527 15,4 5-593-15,0 9-160 0,0 6 472 16,5 7 160-16,-2 6 48 16,1 2-15-16,-4 2-281 15,0-1-312 1,-1-9-256-16,-3-4-64 15,0-6-88-15,0-3-192 0,5-16-1008 16,-1 0-1417-16,0 0-3080 0</inkml:trace>
  <inkml:trace contextRef="#ctx0" brushRef="#br0" timeOffset="66807.66">21753 7506 7785 0,'0'0'3097'0,"0"0"-2185"0,0 0 264 31,0 6 17-31,0 13-377 16,4 6 112-16,1 10 152 0,3 10-40 16,0 5-31-16,8 7-321 15,-4 1-216-15,8-1-8 0,3-7 48 16,1-5-200-16,-4-7 8 16,1-6-80-1,-6-10 0-15,-7-9-88 16,1-4-80-16,-6-5 48 0,-3-4 24 0,4 0 136 15,-4 0 97-15,0 0 119 16,4-10 112 0,4-12-200-16,0-16-280 15,8-10-128 1,4-12-176-16,3-16-240 0,1-1-168 16,4 1 55-16,-3 7 65 0,-1 11-56 15,-1 17 96-15,-7 12 40 16,0 14-56-16,-8 5-192 15,0 7-192 1,-4 3-641-16,0 0-759 16,-4 13-401-16,4 2-1656 0</inkml:trace>
  <inkml:trace contextRef="#ctx0" brushRef="#br0" timeOffset="67204.03">22316 7991 6105 0,'0'4'3305'16,"0"-4"-1497"-16,4 2-280 0,-4 2-320 16,0 2-575-16,4 4 143 15,-4 2 336-15,4 1-80 16,-4 3 0-1,0 3-127-15,0-3-169 16,3 3-320-16,-3-3-240 0,0-1-104 16,0-5-72-16,0 3-512 15,0-13-1105-15,0 0-1535 16,0 0-5890-16</inkml:trace>
  <inkml:trace contextRef="#ctx0" brushRef="#br0" timeOffset="67799.38">21160 8540 5369 0,'-8'0'2472'0,"8"0"-992"0,0 0 305 16,0 0-593-16,0 3-464 16,0-3 64-16,0 4-231 15,0-4-105-15,0 0 120 0,0 0 264 32,0 0 64-32,0 3-96 15,4-3-240-15,20 0-167 16,12 0 231-16,20 0 8 0,36-10-176 15,35-5 48-15,36-14-24 16,13 7-128-16,-29-1-56 0,-40 8 0 16,-43 8-16-1,-24 4-64-15,4 0-176 16,-8 0-48-16,-4 3 0 16,-8 0-8-16,-13 0 8 0,-7 0-176 15,-4 0-328-15,0 0-224 16,0 0-368-16,-15 0-760 15,-41 19 47 1,4-3-2016-16,-3 0-5225 16</inkml:trace>
  <inkml:trace contextRef="#ctx0" brushRef="#br0" timeOffset="68193.66">21403 8855 120 0,'0'0'6961'15,"0"0"-5361"-15,0 0-559 0,0 0 823 32,4 0-288-32,13 0-143 15,6 0 103-15,8 0-184 0,14 0-23 16,7 0-297-16,3 0-56 0,1-6-384 16,-8-1-280-16,-4 1-120 15,-16-1-112-15,0 1-64 16,-13 3-8-1,-2 0 8-15,-2 3-16 0,-7 0-96 16,1 0-288 0,-5 0-232-16,0 0-240 0,-9 0-929 0,-15 0-447 15,1 0-2265-15</inkml:trace>
  <inkml:trace contextRef="#ctx0" brushRef="#br0" timeOffset="68488.37">21654 8851 7985 0,'0'4'2481'0,"0"9"-1313"15,0 2 848-15,0 11-311 16,-8 9-649-16,-8 3-208 0,1 3 112 31,2 0-95-31,1-2-393 16,5-4-136-16,-1-7-128 0,3 0-192 15,1-12-16-15,0 0 0 0,1-6-224 16,3-7-856 0,0-3-929-16,0 0-1000 0,0-3-2792 0</inkml:trace>
  <inkml:trace contextRef="#ctx0" brushRef="#br0" timeOffset="68759.05">21834 9029 7401 0,'0'0'3009'16,"0"13"-1393"-16,0 6 561 0,0 6-105 16,0 4-664-16,0 0-247 15,-4 2-97-15,0-5-400 16,0-4-312-16,-1-3-216 0,1-3-72 16,4-6-64-16,0-4-400 15,0-6-1120-15,4 0-1177 0,9 0-3528 0</inkml:trace>
  <inkml:trace contextRef="#ctx0" brushRef="#br0" timeOffset="69431.7">22870 7931 7561 0,'0'0'2817'16,"0"0"-1097"-16,0 3 80 15,0 0-439-15,0-3-481 0,0 3-176 16,0-3 0-16,4 0-64 16,0 0-95-16,7 0-25 0,9 0 56 15,12 0 40-15,0 0-200 31,4 0-272-31,3 0-144 16,-11 0-480-16,-7 0-904 0,-14 0-961 16,-7 0-1928-16,0 0-2080 0</inkml:trace>
  <inkml:trace contextRef="#ctx0" brushRef="#br0" timeOffset="69622.83">22913 8064 8313 0,'0'0'2961'16,"0"3"-2073"-16,8-3 816 31,8 4-143-31,9-4-561 0,-2 0-464 0,1 0-336 16,4 0-200-16,-4 0-88 15,8 0-1376-15,-8 0-1361 0,-5-7-5264 16</inkml:trace>
  <inkml:trace contextRef="#ctx0" brushRef="#br0" timeOffset="70308.5">23785 7607 8281 0,'0'0'2681'0,"0"0"-1729"16,0 6 264-16,0 23-95 0,0 6-89 15,0 6 168-15,-3 10-288 16,-5 0-160-16,4-4-47 16,0-2-89-1,-4-1-72-15,4-9-56 0,0-6-144 16,4-10-120-16,0-7-104 16,-4-5-48-16,4-4 24 0,0-3 0 15,-4 0 24-15,4 0 0 16,0-3 8-1,-4-16-40 1,4-7-88-16,-4-9-88 0,4-12-32 16,0-7 24-16,0-10-56 15,16-9-24-15,0-9 88 0,3 2-208 16,6 4 48-16,-1 10 136 0,0 15 64 31,4 9-8-31,-1 14-24 16,6 6 8-16,-1 9 8 0,-1 4 8 15,-4 9 16-15,1 0 40 0,-11 0 16 16,3 15 80-16,-8 11 104 16,-5 5 96-16,-7 8 40 31,0-1-96-31,0 3-48 0,-11-6-40 16,-13-3-32-16,-4-7-24 15,0-3-16-15,0-2-80 0,-4-8-24 16,4-6-264-16,5 1-280 15,-1-7-312-15,3 0-585 32,2-7-391-32,6-9-344 0,6 4-2137 0</inkml:trace>
  <inkml:trace contextRef="#ctx0" brushRef="#br0" timeOffset="70840.82">24077 7778 5145 0,'0'0'3960'15,"0"4"-2551"-15,0-1 327 0,0 0-88 16,0-3-487-16,0 3-377 31,0-3-288-31,0 0-216 0,0 0-104 16,4 0 128-16,0 4-112 16,7-4-64-16,2 6 96 15,-2 0-8-15,2 4 16 0,2-1 312 16,-7 1 145-16,5 3-369 31,-10-1-200-31,-3-2-32 0,0 2 160 0,0 4-8 16,-7-3-104-16,-10 6-40 15,-7-3-88-15,1 0-8 16,-1-1-80-16,4 2-24 0,8-8 24 16,3-3-8-1,9 1 16-15,0-4-8 16,0 0 16-16,0 3-48 0,5-3-32 15,11 4 32 1,8-7 56-16,4 0-40 16,7 0-80-16,5 0-416 0,4 0-521 0,20-22-559 31,-13 2-1265-31,-10 1-3288 16</inkml:trace>
  <inkml:trace contextRef="#ctx0" brushRef="#br0" timeOffset="71335.45">24503 7506 6305 0,'0'0'3097'16,"0"0"-2041"-16,0 0 128 0,0 0-104 16,0 6-392-1,0 10 273-15,0 6 207 0,0 3-120 16,0 10-48-16,0 3 24 16,0 7-199-1,0-4-281-15,4 0-72 0,8-3 64 16,4-2-104-16,0-8-24 15,0-6 32-15,-4-6 40 16,-5-6-192-16,2-4-8 0,-5-6 1 0,0 0-57 31,-4 0 128-15,4 0 72-16,-1-13-16 0,5-6-232 0,9-16-176 16,-2-3-192-16,5-13-296 15,4-6-192-15,4-9-121 16,4-4-39-16,-4 0 264 0,0 6-120 31,-5 13 48-31,-6 17 304 0,-6 14 56 16,-2 17-192-16,-9 3-649 15,0 7-719-15,0 34 512 16,0-3-465-16,0-3-3576 0</inkml:trace>
  <inkml:trace contextRef="#ctx0" brushRef="#br0" timeOffset="71836.39">24865 7871 7465 0,'0'0'3913'0,"0"0"-2929"16,0 0 464 0,0 3-223-16,0-3-417 15,0 0-88-15,0 0-144 0,9 3-232 16,10 0-8-16,1 0 48 16,5 0 193-16,-1 4 127 15,-5-1-264-15,-3-3-264 0,-12 1-104 31,0-2-64-31,-4 2 56 16,0 5 64-16,-4 1-112 0,-12 6 48 16,0 0 56-16,-8-1-56 15,0 8-8-15,9-7-40 0,-2-1-16 16,2-5 8-16,11-1-8 31,-1-6 0-31,1 4 0 0,4-7-8 16,0 0 0-16,0 0-40 15,4 3 40-15,13 0 8 16,3-3 88-16,7 4-16 0,13 2-72 16,8-6-80-16,0 3-472 31,4-3-1617-31,-12 0-2536 0,-12 0-3792 0</inkml:trace>
  <inkml:trace contextRef="#ctx0" brushRef="#br0" timeOffset="72326.36">23671 8369 6313 0,'0'0'2512'15,"0"0"-1367"-15,0 3 727 0,0-3-256 16,0 0-495-16,0 0-361 15,11 0 144-15,13 0 152 0,1 0 192 16,18 0-135-16,13-6-137 16,27-7-224-1,49-6-160-15,43-3 88 16,17 0-216-16,-5-1-208 0,-24 5-127 16,-43 5-33-16,-33 6-32 15,-27 1-56-15,-24 6 0 0,0 0 40 16,-8 0-48-1,-8 0 0 1,-9 0-64-16,-11 0-329 0,0 0-455 16,-11 0-320-16,-17 0-264 0,-32 3-1361 15,8 7-1600 1,-4-4-6977-16</inkml:trace>
  <inkml:trace contextRef="#ctx0" brushRef="#br0" timeOffset="72834.52">23933 8595 6737 0,'4'0'3217'0,"0"0"-2009"16,5 0 312-16,6 0 121 15,9 0-377-15,8 0-256 0,11 0 48 32,9 0 49-32,8 0-169 15,4-10-208-15,-4 4-216 16,-4-4-184-16,-13 1-192 0,-7 5-88 15,-8-2-48-15,-8 3-232 16,-8-1-328-16,0 4-72 0,-8 0-256 31,-4 0-377-31,0 0-399 16,-20 0-440-16,-4 0-3050 0</inkml:trace>
  <inkml:trace contextRef="#ctx0" brushRef="#br0" timeOffset="73123.96">24120 8604 7561 0,'4'6'3265'16,"0"7"-2209"-1,1 3 656 1,-5 9-311-16,0 7-145 0,0 10 568 15,0 8-207-15,-5 4-521 0,-7 0-280 16,-3-3-272 0,6-4-152-16,-2-5-248 0,3-10-72 0,4-4-72 31,4-9-56-31,0-6-448 16,0-7-760-16,0-6-1329 15,8 0-2008-15,0-6-4945 0</inkml:trace>
  <inkml:trace contextRef="#ctx0" brushRef="#br0" timeOffset="73585.03">24447 8874 7345 0,'8'0'4281'0,"4"-3"-3385"16,4 3 785-16,12-3 79 0,4 3-400 15,7 0-152-15,6 0-95 16,-2 0-233-16,-7 0-120 16,-12 0-344-1,-12 3-304-15,-7 6-112 16,-5 4-40-16,-13 3-24 0,-15 3 64 15,-12 0 8-15,-3 6 0 16,-1 0 0-16,4-2-8 0,4-4 0 16,12-3 0-1,8-3-8-15,4-7 8 16,8 3-64-16,4-6 56 16,0 4-40-16,0-4 48 0,0 0 56 15,16-3 152-15,4 4 32 16,8-1 128-16,8-3-24 15,16 0-112 1,8 0-104-16,7 0-120 16,-3-3-8-16,-4-4-312 15,-13-6-544-15,-6-2-688 0,-17-2-2417 16,-17 8-4497-16</inkml:trace>
  <inkml:trace contextRef="#ctx0" brushRef="#br0" timeOffset="76002.8">20965 10207 7393 0,'0'0'3081'0,"0"0"-1737"16,0 0 40-16,0 4 33 15,0-4-521-15,0 0-368 0,0 0-96 16,0 0-32-16,0 0-80 16,0 0-32-16,0 3 24 15,0 0 48-15,0 9-32 16,0 8-136-16,4 8 65 16,11 13 407-16,6 10-208 15,3 4-256-15,0-2-56 0,3-5-24 16,-3-7-48-16,-4-3-72 15,-4-13 16 1,-4 1-8-16,-4-10 8 16,-4-4 40-16,-4-8-48 15,4-4 48-15,0 0 56 0,-4 0 40 16,5-7 456-16,6-21 104 16,1-10-480-16,8-13-176 0,4-12-48 31,0-8 0-31,-5 2-8 15,2-4 0-15,-6 15 0 16,-2 11 0-16,-6 15-8 0,-3 13 0 16,4 3-184-16,1 7-368 15,-2 2-288-15,5 1-64 0,-3 3-513 16,2 0-255 0,-7 3-240-16,0 0-393 15,-4 12-1624-15,0 4-1832 16</inkml:trace>
  <inkml:trace contextRef="#ctx0" brushRef="#br0" timeOffset="76548.78">21478 10550 4761 0,'0'0'4232'0,"0"0"-3351"31,0 0-105-31,0 0 528 0,0 0-352 16,0 3-368-16,0-3-48 15,0 0 201-15,5 0-241 0,7 0-344 16,-1 0-48-16,10-3 48 0,-1 3 72 16,-5-3 240 15,2 3-48-31,-6 0-104 0,-7 0-176 0,4 3-8 16,-8 13 216-16,0 0-72 15,0 6-112-15,0 0-48 0,-8 1-104 16,-7-1 0-16,-2-3 0 15,2-3-8 1,-5 3 8 0,3-9 0-16,6-1 8 0,3-3-8 0,0-3 0 15,8 1 0-15,0-4-8 16,0 0-8-16,0 0 8 0,4 0-8 16,8 0 8-16,8 0 8 31,3 0 88-31,5 0-32 15,4-4-8-15,5-2-56 0,2-6-144 16,1-1-776-16,8-9-728 0,-8 2-753 16,-1 5-2688-16</inkml:trace>
  <inkml:trace contextRef="#ctx0" brushRef="#br0" timeOffset="76885.63">22045 10394 1616 0,'4'0'7729'0,"0"0"-5568"16,3 0-1129-16,2 0 344 0,6 0-303 16,6 0-417-1,7 0-120-15,-9 0-96 0,1-2-216 0,1-2-152 32,-10 1-72-32,-7 0-144 15,0 3-488-15,-4 0-464 16,0 0-585-16,0 0-991 0,-4 0-3193 15</inkml:trace>
  <inkml:trace contextRef="#ctx0" brushRef="#br0" timeOffset="77082.56">22077 10458 5817 0,'0'0'2920'16,"0"0"-1967"-16,0 3 447 15,7 1-16-15,10-1-320 16,2-3-239 0,1 0-145-16,-4 0-352 15,8 0-200-15,0 0-128 0,19 0-488 16,-6-3-1257-16,-1-4-6016 0</inkml:trace>
  <inkml:trace contextRef="#ctx0" brushRef="#br0" timeOffset="77815.03">22965 10014 1744 0,'0'0'8370'0,"0"0"-6234"16,0 6-984-16,0 16 177 16,0 23-457-16,-8 15 224 0,0 16-32 15,0 7-95-15,1-4-241 31,3-6-176-31,4-16-240 0,0-9-192 16,0-13-24-16,0-7-88 16,0-15-8-16,0-6-368 0,0-7-616 15,0-17-1129-15,0-5-1920 0</inkml:trace>
  <inkml:trace contextRef="#ctx0" brushRef="#br0" timeOffset="78184.75">22921 9947 8649 0,'0'-3'2633'0,"9"-1"-2001"0,6-2 160 15,9 0 296-15,8-4-327 16,4 4-25-16,3 0-56 0,6-4 96 31,-2 4 0-31,-3 6-32 0,-4 0-23 16,-12 0-409-16,-8 13-168 15,-8 12 232-15,-8 7 136 16,0 9-80-16,0-6-152 0,-4 3-120 16,-16-3-56-16,-4-9-16 31,-7 2 32-31,-6-9-8 0,1-3-112 15,0-3-96-15,1-7-208 16,11-3-384-16,-1-3-408 16,10 0-633-16,11 0-295 0,4-6-849 15,0-1-3096-15</inkml:trace>
  <inkml:trace contextRef="#ctx0" brushRef="#br0" timeOffset="78499.78">23319 10442 7881 0,'0'10'2177'0,"0"-1"-473"31,0 4 240-31,0 3-407 16,0 6-497-16,-7 1-240 0,3 2-80 16,0 0-224-16,0-3-232 15,4-3-152-15,-5-3-63 0,5-6-49 16,0-4-289-16,0-6-919 31,0 0-1160-31,9-3-3210 0</inkml:trace>
  <inkml:trace contextRef="#ctx0" brushRef="#br0" timeOffset="78946.72">23647 10074 7665 0,'3'0'3257'16,"-3"0"-2233"-16,0 7 8 15,4 11-24-15,0 14 57 0,0 6-81 16,9 10-8-16,-2 6-240 16,9 0-72-16,-4 0-143 0,4-7-137 31,4-5 160-31,-8-7-184 0,0-7-88 15,-4-6 24-15,-1-9 40 16,-6-7-160-16,-1-6-80 16,0 0-8-16,7 0 184 0,-2-6 64 15,10-16-56-15,2-4-136 32,-2-9-96-32,5-9-48 0,-4-10-64 15,-4-3-160-15,-4-7-232 16,4 11 32-16,-4 5-200 15,-4 20-40-15,0 8-168 0,-1 14-793 16,-2 6-687-16,7 3-449 31,-8 13-127-31,3 3-5202 0</inkml:trace>
  <inkml:trace contextRef="#ctx0" brushRef="#br0" timeOffset="79236.96">24197 10465 8849 0,'0'9'3257'16,"0"0"-2033"-16,0 8 305 15,0 5-113-15,0 6-424 0,0 4-280 16,0-7 8-16,0 4 1 0,0-4-313 16,0-6-240-16,-4-3-80 31,4 0-64-31,0-6-24 16,0-4-672-16,0-6-1241 0,0 0-911 15,7 0-3562-15</inkml:trace>
  <inkml:trace contextRef="#ctx0" brushRef="#br0" timeOffset="79978.99">24805 10023 3304 0,'0'0'4329'0,"0"0"-3057"31,0 0-151-31,0 6 495 16,0 14-232-16,0 12-47 15,0 5-49-15,0 11-328 0,0 9-80 16,0-3-176-16,0-6-63 0,0-4-145 15,0-6-224-15,0-9-128 32,0-7-80-32,0-6-64 15,-3-7 8-15,3-2-8 0,0-1-152 16,-4-2-809-16,0-4-463 16,0 0-368-16,4-7-665 0,-4-6-5416 15</inkml:trace>
  <inkml:trace contextRef="#ctx0" brushRef="#br0" timeOffset="80316.61">24511 10023 7345 0,'0'0'4297'0,"0"0"-3073"16,0 0 665-16,0 0-57 16,0 0-728-1,24 0-272-15,8 0 265 16,15-3 23-16,17-3-376 16,12-4-160-16,3 0-40 0,5-2-120 15,-4 2-176-15,-8 4-152 16,-9 0-88-16,-14 3-8 0,-14 3-376 31,-10 0-440-31,-6 0-592 16,-11 0-969-16,0 0-1671 0,-8 3-1426 15</inkml:trace>
  <inkml:trace contextRef="#ctx0" brushRef="#br0" timeOffset="80865.58">25065 10344 208 0,'0'0'7601'16,"0"0"-5608"-16,0 0-761 16,0 0 144-16,0 3-280 15,0-3-271-15,0 0-81 16,4 0-48-16,7 0 24 0,6 0-80 16,-2 0-96-1,5 0-40-15,-3 0 65 0,-2 0-105 16,-3 0-128-1,0 10-136-15,0-4-120 16,-3 7 16-16,-5 3 80 0,-1-1 56 16,-3 2-8-16,0 5-80 15,-7 0-24-15,-10 0 0 16,-3 0-64-16,1 1-56 0,2-5 48 31,-2-2-40-31,6-3 0 16,6-3 0-16,3-4-8 0,4-6-8 15,0 3 0-15,0-3-40 16,0 0 40-16,8 0 0 0,8 0 8 16,11 0 136-16,5 0 56 15,16 0-72 1,8-7-64-16,4 1-48 16,7 0-8-16,14-4-944 0,-18 4-2089 15,-19-3-3752-15</inkml:trace>
  <inkml:trace contextRef="#ctx0" brushRef="#br0" timeOffset="81666.42">22758 11131 8361 0,'0'0'3033'16,"4"0"-1569"-16,3 0 65 0,10 4-505 31,11-4-152-31,19 0 472 16,17 0-63-16,36 0-257 0,59-10-48 15,72-9-96-15,44-4 0 16,20-2-127-16,12 3-225 15,-32 3-224-15,-5 3-56 0,-18 0-72 32,-33 10-64-32,-44-4-64 0,-47 7 0 15,-45 0-40-15,-31 3 40 0,-24 0-48 16,-4 0 0-16,-4 0 0 16,-8 0-8-16,-12 0 8 15,0 0-8-15,0 0-136 16,0 0-192-1,0 0-176-15,-4 0-257 16,-28 0-415-16,4 0-1040 0,-12 0-3065 16</inkml:trace>
  <inkml:trace contextRef="#ctx0" brushRef="#br0" timeOffset="83923.32">23200 11471 1816 0,'-4'3'8682'31,"0"-3"-6466"-31,0 0-920 0,4 0 289 16,0 0-489-16,0 0-608 15,0 0-112-15,0 0-80 0,0 0-40 16,4 0 112-16,13 0 97 15,2 0 71-15,17 0 184 32,8-9 24-32,12-4-232 0,4-3-88 15,7 6-136-15,-7-2-192 0,-4 2-88 16,-5 4 40-16,-15 3-40 0,-4-3-8 16,-12 6-48-16,-8 0-176 15,-4 0-152 1,-8 0-192-1,0 0-408-15,0 0-937 0,-24 0-455 16,-4 9-1529-16,0-3-5689 16</inkml:trace>
  <inkml:trace contextRef="#ctx0" brushRef="#br0" timeOffset="84248.01">23447 11474 6385 0,'0'0'2808'0,"0"6"-1495"16,0 4 239-16,0 6 8 0,0 6-303 15,0 7-193-15,0 3-184 16,0 5-152-16,0 2-360 31,0-1 8-31,0-4 40 0,0-2-167 0,0-6-33 16,0-4-72-1,0-6-88-15,0-3-40 0,0-10-16 0,0 0-552 16,0-3-985 0,9 0-527-16,6-6-1081 15,-2-7-7473 1</inkml:trace>
  <inkml:trace contextRef="#ctx0" brushRef="#br0" timeOffset="84647.37">23810 11655 3792 0,'0'0'4977'15,"0"0"-3424"-15,0 0-345 31,0 10 104-31,0 9 161 0,0 0-201 16,0 10-88-16,0-4-248 16,0 7-16-16,0-7-495 0,0 0-129 0,0-6-128 15,0-6-88-15,0 0-32 16,0-7-32 0,0-3-16-1,0 0-424-15,0-3-681 0,0 0-167 16,0 0-296-16,7-9-457 15,2-7-1952-15</inkml:trace>
  <inkml:trace contextRef="#ctx0" brushRef="#br0" timeOffset="85296.3">24395 11344 3408 0,'0'0'4497'0,"0"0"-3313"16,0 0-7-16,0 0 159 16,0 0-576-16,0 3-368 15,0 0 392-15,0 4 89 0,0-1-41 31,0 7-128-31,0 6 128 16,-4 3 40-16,1 9-32 0,-1 11-7 16,-5 5-201-16,5 5-136 15,0-5-64-15,4-3-176 0,-4-2-96 16,4-7-88-16,-3-10-64 31,3-6 40-31,0-6-40 0,0-10-8 16,0-3-176-16,0 0-752 15,0 0-929-15,0-16-351 16,0-6-609-16,0-3-4728 0</inkml:trace>
  <inkml:trace contextRef="#ctx0" brushRef="#br0" timeOffset="85664.29">24352 11309 4745 0,'0'-3'6257'0,"0"3"-4929"0,0-3-328 15,0 0 345-15,0-4-457 16,11 1-496 0,6-1-24-16,2 1 136 0,9 3 32 0,0 0 160 31,8 3 201-31,8 0-145 0,0 0-136 15,0 0-80-15,-1 0-144 16,-11 6-112-16,-8 7-128 16,-12 3-24-16,-12 6 224 15,0 3-48-15,-4 1-112 0,-20 2-32 32,-8-2-56-32,0-1-88 0,-7-2-16 15,-6-5-328-15,2-5-376 16,0-3-256-16,6-4-208 15,5-6-673-15,13-3-335 0,10-13-585 0,5 0-2552 16</inkml:trace>
  <inkml:trace contextRef="#ctx0" brushRef="#br0" timeOffset="86253.91">24618 11665 6369 0,'0'0'2808'0,"0"0"-1799"16,0 0 319-16,0 0-112 0,0 0-640 15,9 0-384-15,2 0 160 16,6 0 361-16,2 0 167 0,1 0-40 16,0 0 120-16,4 0-136 31,-4 0-135-31,-4 0-185 0,-4 3-192 16,-4 7-72-16,-4 2 136 15,-4 1 8-15,0-1-64 16,0 5-80-16,0-5-88 0,0 4-8 15,-4 0 24-15,-8 0-24 32,-12 6-40-32,4-6-8 0,-4 0-48 15,8-4-40-15,0-2 0 0,12-4 0 16,0-2 0-16,0-2-8 16,4-2 8-16,0 0-8 0,0 0 0 15,0 0-16 1,0 0-80-16,4 0-32 15,9 0 120 1,6 0 8-16,9 0 96 0,12-6 24 16,0 0 56-16,3 3 96 0,-3-1-160 15,-8-2-56-15,-4 6-48 0,-12-6 0 32,-4 6 0-32,-3-3-8 15,-6 3-216-15,-3-13-608 16,0 3-1072-16,0 1-3001 0</inkml:trace>
  <inkml:trace contextRef="#ctx0" brushRef="#br0" timeOffset="87778.02">22137 12954 6809 0,'0'0'2368'0,"0"0"-1151"16,0 3 263-16,0 0-8 0,0-3-303 15,0 3-97-15,0 0-8 16,0-3-88-16,0 0-8 15,0 0-119-15,0 3-201 16,0-3-160 0,0 0-128-16,0 0-120 0,19 0-48 15,9 0-88-15,9-3-24 0,10-6-16 16,-4 3-64-16,2-1 0 16,-14 7-8-16,-6 0-152 15,-14 0-320 1,-3 0-496-16,-8 0-753 15,0 0-503-15,-16 7-561 16,-4-1-2176-16</inkml:trace>
  <inkml:trace contextRef="#ctx0" brushRef="#br0" timeOffset="88037.17">22204 13169 4656 0,'8'4'5298'0,"1"-4"-4106"0,10 0 600 16,5 3 273-1,4-3-385 1,8 0-216-16,3 0-103 0,2 0-257 0,-6 0-152 16,-7 0-376-16,-8 0-336 15,-17 0-136-15,2 0-104 16,-5 0-224-16,-5 0-992 15,-10 0-1249 1,-5-3-2456-16</inkml:trace>
  <inkml:trace contextRef="#ctx0" brushRef="#br0" timeOffset="91345.45">23112 12858 5297 0,'0'-6'2856'15,"5"-3"-1247"-15,3-4 63 0,-1 0-448 16,6-3-264-16,-2-3-183 16,5 3-65 15,-4-3-40-31,0 4-56 0,4-2 0 0,4 5-64 15,-4-1-104-15,0 7-80 16,-4 2 1-16,-4 4-65 0,-4 0-160 16,3 17-72-16,-7 14 152 15,5 10 160-15,-5 13 16 16,0 3-152-16,-16 4-80 16,-12-1-72-16,0 1-24 15,-8-7-56-15,0-4-16 16,-3-5 120-16,-2-4-112 0,6-6-8 15,3-13 0-15,8-3-152 32,4-9-104-32,12-7 24 0,4-3-96 15,4 0-152-15,0 0-72 16,0-3 103-16,9-13 129 0,6 0 184 16,5 0 136-16,3 4 72 15,5 5 184-15,4 1 105 31,0 6-41-31,5 0-136 0,-5 3 8 0,-4 7-24 16,-5-1-160 0,-3 1 8-16,-8-1-16 0,0-6-344 15,-4 4-529-15,-4-7-567 0,3 0-768 16,-2 0-2561-16</inkml:trace>
  <inkml:trace contextRef="#ctx0" brushRef="#br0" timeOffset="91664.68">23415 13043 7561 0,'0'0'1560'16,"0"0"-143"-16,0 0 367 31,4 0-352-31,1 6-519 0,2 7 263 16,5 3-160-16,4 3-208 15,0 0-208-15,0-1-15 0,4 2-257 16,-4-8-80-16,-1 1-112 16,-2-3-72-16,-2-1-16 31,2-6-40-31,-5 4-8 0,3-7-304 15,-2 0-609-15,-5 0-471 16,4 0-408-16,-5-7-713 0,-3-8-3336 0</inkml:trace>
  <inkml:trace contextRef="#ctx0" brushRef="#br0" timeOffset="91924.98">23591 13011 6673 0,'-4'0'4449'0,"0"0"-3489"15,-9 6-72-15,6 13 64 16,-9 7-215-16,-4 2-33 0,0 4-24 16,0-3-80-16,0-1-192 0,0-6-184 15,4 0-152-15,4-2-56 31,0-5-16-31,-3-2-464 0,6 0-728 16,1-10-785-16,1 0-1295 16,7-3-3418-16</inkml:trace>
  <inkml:trace contextRef="#ctx0" brushRef="#br0" timeOffset="92290.56">23798 12804 7521 0,'0'0'2537'0,"0"0"-1073"15,0 0 136 1,0 0-311-16,0 17-393 16,0 5-208-16,0 10 224 0,0 5-184 15,0 8-192-15,0-4-88 16,0 4-127-16,0-7-201 16,0-7-64-16,0-2-48 0,0-7 40 31,0-6-48-31,8-3-216 15,-4-4-577-15,-1-6-583 0,14-3-552 16,-2 0-625-16,-2-3-1912 0</inkml:trace>
  <inkml:trace contextRef="#ctx0" brushRef="#br0" timeOffset="92787.27">24176 12852 7785 0,'0'0'3913'0,"0"0"-2889"0,0 0 729 16,0 0 31-16,-4 3-512 16,-3 7-408-16,-10 3-471 15,2 9-249-15,-5 3-24 0,-1 7 104 16,6 6-24-1,2-3-24 1,2 0-40-16,7-3-80 0,4-4 32 16,0 1-32-16,0-10 64 15,8 0 8-15,4-3 64 0,7-7 32 16,6-3 8-16,3-2 64 0,3-4-72 31,5 0 48-31,0-6-112 16,0-7-88-16,-12-6-16 0,0-4-48 15,0 4 0-15,-13-9 0 16,1-1 0-16,-7-6 0 0,-5 1 48 16,0-1-56-16,0 0-112 31,-5 0-80-31,-3 6-152 0,-3 7 192 16,-6 9 56-16,2 7-144 15,-2 3-48-15,2 3-208 16,-5 0-256-16,8 0-505 0,8 9-367 15,4-3-576-15,0-2-2225 0</inkml:trace>
  <inkml:trace contextRef="#ctx0" brushRef="#br0" timeOffset="93161.17">24627 12687 7921 0,'0'-3'2801'15,"8"3"-1561"-15,3-4 168 0,6 2-319 16,2-5-209-16,9 4 16 16,0-3-96-16,4 2-192 15,-8-5-88 1,-4 6-40-16,-8-4-159 16,-5 7-153-16,-3 0-104 15,-4 0-64-15,0 0-432 0,0 0-537 16,0 0-527-16,0 0-416 31,-4 0-641-31,-7 0-424 0</inkml:trace>
  <inkml:trace contextRef="#ctx0" brushRef="#br0" timeOffset="93516.45">24614 12703 3080 0,'-4'6'4313'0,"-7"0"-3329"15,-2 1 137-15,9-1 503 16,1 4-568-16,-1-1-432 16,4 1-40-16,0-1 97 15,0 1 87 1,0 0 80-16,11-1-192 16,2 0-120-16,2 1-64 15,6-1-8-15,-6 4-112 0,5-3-112 16,-3 6-88-16,2-3-72 0,-11-4-16 15,0 4-64-15,-4-7 16 32,-4 3-7-32,0-2 39 15,0-1 272-15,-4 3-64 16,-12-2-120-16,-8 3-136 0,1-4-376 16,-9 0-409-16,4-3-271 0,4 0-288 15,4-3-96-15,8 0-617 31,8-6-2832-31</inkml:trace>
  <inkml:trace contextRef="#ctx0" brushRef="#br0" timeOffset="93985.97">24957 13062 4000 0,'0'3'6234'0,"0"-3"-4554"16,0 6-328-16,0-2-159 0,0 2-457 15,5 0-376-15,6 7 376 16,1-1-24-16,4 1-8 0,8 3 88 16,0-3 17-16,3-1-1 31,5 1-104-31,0-3-184 15,0 2-184-15,0-2 8 0,-8 0-200 16,0-1-80-16,-8 1-64 0,-8-1 0 16,-4-3 0-16,0 1-200 15,-4-7-312-15,0 3-432 16,0-3-712 0,-8 0-337-16,-4-10-2248 15</inkml:trace>
  <inkml:trace contextRef="#ctx0" brushRef="#br0" timeOffset="94283.53">25200 13011 7089 0,'0'0'3193'0,"0"0"-1417"16,0 0 72-16,0 3-335 0,-4 4-697 16,-7 5-120-16,-6 4 200 15,-2 6 9-15,-1-3-281 0,-1 3-280 16,2 0-136-16,-1-2-128 31,8-8-72-31,4 1-8 16,-4-3-8-16,8-1-384 0,0-3-665 15,0 1-383-15,-4-4-248 16,4 0-529-16,0-3-1992 0</inkml:trace>
  <inkml:trace contextRef="#ctx0" brushRef="#br0" timeOffset="95360.03">25918 12646 3896 0,'0'0'2833'0,"0"0"-1345"16,0 0-352-16,0 0-159 16,0 0-457-1,0 0-288-15,-5 0-176 16,1 0-56-16,-4 0-728 0,5 0-449 16,-5 0-1071-16,4 0-745 0</inkml:trace>
  <inkml:trace contextRef="#ctx0" brushRef="#br0" timeOffset="95607.95">25886 12646 4384 0,'0'0'2345'16,"0"0"-641"-16,0 0 57 0,0 0-257 15,0 0-456-15,0 0-32 0,0 0 25 16,0 0-33-16,0 0 24 16,0 3-80-16,0 10-72 15,0 9-255 1,0 16-217-16,-5 16 480 15,1 13-240-15,0 6-224 0,-3 3-88 16,3-6-96-16,-5-7-168 16,9-15-72-16,-4-7 72 15,1-12-72-15,3-10-200 16,0-6-632-16,0-10-968 16,0-3-1201-1,0-3-1472-15,3-14-2800 0</inkml:trace>
  <inkml:trace contextRef="#ctx0" brushRef="#br0" timeOffset="96102.45">26240 12732 7665 0,'0'0'2745'0,"0"0"-1313"0,0 0 560 0,0 0-199 16,0 6-521-16,-11 3-480 15,-6 13-344-15,-7 4-112 16,5 9 145-16,-5 3-73 16,3 3-112-1,6 1-32-15,6-4-128 16,9-6-64-16,0-4-64 0,0-6 40 15,5-6 88-15,14 0 72 16,9-10 24-16,0-3 24 0,12-3 0 16,-3 0-64-1,2-9-80-15,1-7-48 16,-8-6-8-16,-8-7-40 16,-9 4-16-16,-10-7 0 0,-5-6-120 15,0 0-48-15,-13 3 40 16,-11 3-152-16,5 7 128 15,-5 9 104 1,-4 7 40-16,12 5-200 16,-4 4-120-16,9 0-280 0,-2 0-521 15,9 0-215-15,4 0-176 16,0 0-289-16,4 0-767 16,12 0-665-16,8 0-1344 0</inkml:trace>
  <inkml:trace contextRef="#ctx0" brushRef="#br0" timeOffset="96581.93">26702 12697 7697 0,'0'0'2497'16,"0"0"-1425"-16,-4 0 400 0,-7 0-376 15,-6 3-535-15,1 9-33 16,4 8 72-16,-8 2-48 16,1 10-48-16,3 3 48 15,0 2-96-15,4 2-40 16,4-2 48-16,4 2-39 16,4-11-57-16,0-2-80 0,8-4 16 15,12-6 32-15,0-6 8 16,7-4 0-1,5-6-72-15,1 0-16 16,6 0-104-16,-3-16-48 16,0 0-40-16,-8-3 8 15,-8-3 48-15,-1-7-40 0,-6 1 8 16,-13-11-32-16,0-2-48 0,0 0-8 31,-13 3-192-31,-10 3-112 31,-5 6 32-31,-4 10 56 16,4 10-32-16,-3 2-24 0,3 7-208 16,3 0-264-16,9 0-433 15,12 7-343-15,4-4-592 0,0 0-1905 16,9 0-1448-16</inkml:trace>
  <inkml:trace contextRef="#ctx0" brushRef="#br0" timeOffset="96970.77">27204 12878 2720 0,'0'0'5337'0,"0"0"-3752"15,0 6 167-15,9-3 16 0,-5 3-615 32,3 4-201-32,1 6-72 15,8-1 104-15,0 2 32 16,8 5 17-16,4 3-337 0,4-2-192 15,0-1-128-15,3-7 128 16,-11 5-160-16,-3-14-240 0,-10 0-40 31,-7-3-64-31,-4-3-136 0,0 0-520 16,0 0-1120-16,-4-12-2345 16,-12-1-4281-16</inkml:trace>
  <inkml:trace contextRef="#ctx0" brushRef="#br0" timeOffset="97246.01">27384 12865 3848 0,'0'0'5401'0,"0"3"-3656"16,-4 7-81-16,-8 5 177 15,-8 1-505-15,-4 7-512 16,0-1-96-16,-3 0-144 0,-1 0-184 16,3 1-192-16,5-8-136 0,5 4-72 31,2-9-336-31,2 3-680 16,-1-4-568-16,0-3-417 15,0-2-791-15,8-1-2153 0</inkml:trace>
  <inkml:trace contextRef="#ctx0" brushRef="#br0" timeOffset="99215.04">27874 12776 5521 0,'0'0'2704'31,"0"0"-887"-31,0 0-41 0,0 0-376 16,0 0-383-16,0-7-137 15,0 4-24-15,0-6-144 0,0-4-216 16,11 1 8-16,2-5-56 0,2-1-112 16,9-1-136 15,8 3-95-31,4 0-33 0,4 0 8 0,0 7 16 16,-8 2 88-16,-4 4-32 15,-13 3-24-15,-2 0-64 0,-9 6 0 16,-4 13 48-16,0 7 64 15,0 2 144 1,-21 7-32-16,-7 6-96 16,-3-6-72-16,-5 3-48 0,4-9-64 15,4-7 64-15,9-3-64 16,2-9-8-16,10-1 0 0,-1-5-104 16,8-4-8-16,0 0 32 31,0 0-184-31,0 0-176 0,11 0 0 15,5 2 240-15,8 5 184 16,4 3 8-16,8-1 0 16,-1 4 0-16,2-4 0 0,-5 7 8 15,-9-3 0-15,-3 3 0 32,-3 0-8-32,-13-1 8 0,-1 5 160 15,-3-5 272-15,0 4-80 16,-3 1-40-16,-18-5-120 15,-7 1 0-15,-7 0-80 0,-9-6-40 16,4 2-72-16,4-9-144 31,8-3-312-31,13 0-8 0,6-3-688 0,9-35-1089 16,20 7-103-16,4-4-2545 16</inkml:trace>
  <inkml:trace contextRef="#ctx0" brushRef="#br0" timeOffset="99879.57">28439 12722 7457 0,'0'-3'1945'0,"0"-1"-617"16,0 4 200-16,0-3-296 31,5-3-463-31,-1 0-89 0,3-4-24 16,1-2-64-16,9 2-144 15,7-6-32-15,-5 3-64 16,5 4-32-16,-4 2 32 0,-4 1 80 15,-5 6-103-15,-6 0-137 32,-1 0-96-32,-4 4-24 0,0 11 40 15,0 1 80-15,-4 10 48 0,-16 2-16 16,0 4-24-16,-12-1-80 16,0-2-56-16,0-4-16 0,8-2-48 15,5-7 0 1,6-3-8-1,6-8-40-15,7-1 0 0,0-1-192 0,0-3-280 16,16 0-152 0,16 0 287-16,0 0 265 0,7 0 112 15,5 0 8-15,-4 0-8 0,-12 0 0 32,0 10-48-32,-9 2 0 15,-11 1 56-15,1 6 72 0,-5 3 192 16,-4 4 137-16,0-1 7 15,-21 1-112-15,-3 2-96 0,-3-3-64 16,-1-2-24-16,-4-5 8 31,1 2-48-31,3-8 48 0,-4-2-64 16,8-4-8-16,3-2-48 16,6-4-360-16,2 0-840 15,13-20-841-15,0-5-856 0,9 0-2040 16</inkml:trace>
  <inkml:trace contextRef="#ctx0" brushRef="#br0" timeOffset="100499.3">28874 12715 5945 0,'0'-3'2784'0,"0"3"-767"31,0 0 55-31,0 0-463 16,0-6-577-16,16 0-512 0,4-1-312 15,3-2-120-15,18 3-40 16,-2-4 216-16,1 4 264 0,4 2 128 15,-8-2-16-15,-4 6-143 32,-12 0-281-32,-5 0-88 0,-2 3-56 15,-9 10-56-15,-4 3 160 16,0 0 64-16,-9 9-24 16,-10 1-40-16,-5-1-32 0,-4 0-72 15,4-3-64-15,4 1 8 31,0-7-8-31,8-3 0 0,9-4-8 16,-2-3-8-16,5-3-184 0,0 1-320 16,0-4-456-16,20 0 303 15,0 0 417-15,8 3 168 0,-1-3 64 16,6 6 8 0,-6 0 0-1,1 4 0-15,0 2-8 0,-4 8-40 16,-7-1 16-16,2 3 40 15,-7 4 96-15,-4-1 8 0,0 0 56 16,-8-6 96-16,0 0 184 0,0 0 9 31,-8-3 7-31,-12-3-152 16,1-1-88-16,-9-2-112 16,-4 0-104-16,-20 2-672 0,7-2-1441 15,2-4-2032-15</inkml:trace>
  <inkml:trace contextRef="#ctx0" brushRef="#br0" timeOffset="101751.82">22687 13875 5009 0,'0'0'2808'31,"0"0"-1560"-31,3 0 513 15,1 0-241-15,0 2-472 0,13 2-231 16,10 5 63-16,21 1 120 16,36-1 80-16,55-6 72 0,76-3-215 15,48-15-281-15,44-14-168 32,28-3 120-32,-1 7-144 15,28-4 40-15,18 4-16 0,2 6-8 16,9 3-40-16,-13 6 1 15,-8 7-9-15,-16 0 152 0,-27 3-208 16,-31 0-152-16,-34 0 40 31,-43 0-176-31,-32-9-40 0,-23-1-48 16,-25 0 0-16,-23-2 64 16,-24 2-56-16,-28 4 64 0,-9 0 40 15,-7-1 112-15,-4 1 32 0,-4 3 0 16,-12-3-40-1,-12 6-96-15,-8 0-48 16,0 0-64-16,-5 0 40 16,1 0-40-16,-4 0 40 15,0 0 16-15,0 0-8 0,0 0 40 16,0 0 72-16,0 0-72 0,-4 0-96 31,4 0-88-31,0 0-160 16,-3 0-136-16,3 0-72 0,-4 0 64 15,0 0 136-15,0 0 80 16,-5 0 32-16,2 0 72 0,3 0 0 16,-4-4 64-16,-1 1-40 31,-2 0-24-31,-5 0-448 16,0 0-504-16,-12-1-377 0,-16-5-687 15,0 3-2169-15,1-1-2168 0</inkml:trace>
  <inkml:trace contextRef="#ctx0" brushRef="#br0" timeOffset="106126.22">23937 14307 3808 0,'0'0'2009'0,"0"0"-761"15,0 0-416-15,0 0-416 0,0 0-264 16,0 0-88-16,0 0-16 16,0 0 80-16,0 0 320 31,0 0 193-31,0 0 215 0,0 0 72 0,0 0-40 16,0 0-40-16,0 0-87 15,0 0 7-15,0 0-120 0,0 0-176 16,0 0-152-16,13 0-224 15,2-7-40 1,1-3-48-16,8-3 56 16,0 1 88-16,7-1 128 15,1 1 160-15,0 2-8 0,0 0 176 16,-8 4-7-16,-4 0-257 0,-12 6-208 16,0 0-88-16,-4 0-48 31,-4 0 0-31,0 0 0 15,0 12 88-15,0 8-16 0,0 5 48 16,-12 7 0-16,-3 0-40 0,-6-1-24 16,1-2-40-16,1-4-8 15,2-3-8-15,2-9-56 32,6-3-24-32,5-4-32 0,1-3-40 15,3-3-40-15,0 0-80 16,0 0-224-16,0 0-65 0,7 0 209 15,14 0 160-15,-1 0 192 16,8 0 0-16,-1 0 0 16,5 0 0-1,-4 0 8-15,-4 9-8 16,0 4-8-16,-9 6 8 0,-2 1 64 16,-5-1 120-16,-1-1-32 0,-7 2 40 15,0-1 120-15,0 0 49 16,-4-7-73-1,-11 7-48 1,-9-2-80-16,-4-5-48 0,0 1-64 0,-4-1-48 16,4-2 0-16,-4-4-224 15,12-2-176-15,1-4-233 0,6 0-103 16,9-4-440-16,4-12-192 31,0-12-609-31,4 2-2408 0,13 4-3736 16</inkml:trace>
  <inkml:trace contextRef="#ctx0" brushRef="#br0" timeOffset="106621.9">24754 14307 4977 0,'0'0'4216'0,"0"0"-3071"32,0 0 503-32,-4 0 40 0,-8 0-847 15,-4 9-473-15,-4 4-64 16,-4-1 232-16,-4 7 112 0,1 7-64 16,3 2-120-16,-4 7-112 0,8 0-72 15,4 0-72 1,8 3-96-1,8-6-48-15,0-7-56 0,4-3 144 0,12-3-7 16,8-9-33-16,4-7 72 16,4-3 152-16,3 0 8 15,1-13-128-15,-4-6-80 0,-8 3-40 32,0-6-8-32,-16 0 16 15,-4-3-32-15,-4-1-16 0,0-2-8 16,-12-4-48-16,-16 3 0 15,-4 4-72-15,-3 9-104 0,7 0 104 16,0 10 0-16,7 6-32 31,10 0-72-31,7 0-64 0,4 0-568 16,0 0-625-16,0 0-135 16,4 0 40-16,15 0 71 15,13 0-567-15,-4 0-153 0,4-7-1912 16</inkml:trace>
  <inkml:trace contextRef="#ctx0" brushRef="#br0" timeOffset="107045.18">24985 14307 4016 0,'0'0'4241'0,"0"0"-2904"15,0 0 719 1,0 0-144-16,0 2-631 0,-4 5-433 15,-8 2-368-15,0 7-280 16,-4 3-72-16,-4 10 376 0,1 2 16 16,2 1-56-16,6 3-16 0,7-3-119 31,4 0-153-31,0-10-80 16,0 0 0-16,12-6 32 0,3-9-8 15,5-1 24-15,4-6 80 16,8 0 16-16,4 0-64 15,-4-16-64-15,0 0-16 0,-4-3-16 32,-8 3-24-32,-5-6 56 0,-11-1-8 15,-4-5 16-15,0 3-72 16,-11-7-40-16,-6 0-8 16,-6 7-64-16,3 6-16 0,0 3-40 15,0 10-24-15,4 6-96 31,4 0-176-31,5 0-616 0,7 0-505 16,0 6-703-16,0-3-1945 16,0 0-3033-16</inkml:trace>
  <inkml:trace contextRef="#ctx0" brushRef="#br0" timeOffset="108132.82">25821 14255 3696 0,'0'0'5209'16,"0"0"-3656"-16,0 0-289 16,0 0 16-16,0 0-376 15,0 0-431-15,0 0-217 0,0 0 16 16,0 0-40-16,0 4 0 16,0 5 144-16,9 0 176 0,7 11 8 31,8 2 8-31,4 0-176 15,7 3-168-15,-3-2 120 0,4-4-64 16,-4 0-71-16,-8-6-81 16,0-4-56-16,-9-3-16 0,2-2-40 15,-6-1-8-15,-2 0 8 32,-1-3-16-32,-4 0-64 15,-4 0-697-15,0 0-535 0,0 0-104 16,0-16-881-16,-12 0-6168 0</inkml:trace>
  <inkml:trace contextRef="#ctx0" brushRef="#br0" timeOffset="108445.22">26156 14246 4368 0,'0'0'4425'0,"0"0"-3160"0,-11 13 287 15,-10 3 104-15,2 6-455 16,-5-3-289-16,-4 3-160 0,4 0-152 31,-4 1-128-31,9-1-240 16,-6-3-128-16,1 0-96 0,4 3 8 15,1-6-16-15,2 0-456 16,2-4-392-16,-1 1-336 16,8-3-593-16,0-7-895 0,4 0-1465 0</inkml:trace>
  <inkml:trace contextRef="#ctx0" brushRef="#br0" timeOffset="110160.05">26949 14220 5265 0,'0'0'1776'0,"0"0"-1024"31,4 0 192-31,0 0-127 16,5 0-33-16,-2 0 192 0,5 0-56 15,-4 0 40-15,4 0 121 16,0 0-33-16,4 0-24 16,12 0-192-16,8-9-232 0,4-1-136 31,15 1-96-31,1-4-71 0,-4 4-153 16,-4-1-136-16,-12 4-8 0,-9 6-304 15,-10-3-513-15,-6 3-511 16,-11 0-176-16,0 0-9 15,-3 0-767-15,-14 0-2729 0</inkml:trace>
  <inkml:trace contextRef="#ctx0" brushRef="#br0" timeOffset="110610.54">27026 14246 6209 0,'-9'3'2200'15,"5"3"-1320"-15,0 1 489 0,0 2-305 32,4 1-552-32,0-1 16 15,8 4 224-15,8 0-272 0,4-4-7 16,-4 1 23-16,3-1 48 15,2 1-88-15,-1 2-128 16,-1 1-128-16,5 0-72 0,-11 0-56 31,2-4-64-31,-7 7-8 0,1-6 16 16,-9 2 32-16,0-5 264 16,0 5 96-16,0-6-72 0,-5 4-48 15,-7 0-88-15,1 0-96 16,-2 2-40-16,-2-2-8 15,-5-1 24 1,-1 1-80-16,2-4-104 16,-9 0-280-16,8-2-264 0,0-4-152 15,8 0-136-15,4 0-72 0,4 0-129 16,4-16-631-16,4 0-368 16,4 3-2938-16</inkml:trace>
  <inkml:trace contextRef="#ctx0" brushRef="#br0" timeOffset="110951.31">27499 14341 7705 0,'0'3'2617'0,"0"4"-1417"16,0 2 112-16,0 7-87 0,12 6-545 16,-3 0-72-1,6 1-8-15,5-1-128 0,3-6-136 0,2 0 40 16,-1-1 48-1,-4-5-152 1,-1-3-64-16,-6-4-120 16,-6-3-88-16,1 3-216 0,-4-3-360 0,5 0-672 15,-2-6-881-15,-3-1-2760 16</inkml:trace>
  <inkml:trace contextRef="#ctx0" brushRef="#br0" timeOffset="111220.78">27686 14364 3928 0,'0'0'4881'15,"-7"6"-3696"-15,-10 10 447 16,-11 3 280-16,0 6-463 0,-3 0-537 31,3 4-232-31,1-6-208 16,6-1-296-16,5-3-120 15,8-7-56-15,4 1-344 0,4-7-736 0,0-6-897 16,0 0-1887-16,0 0-4842 16</inkml:trace>
  <inkml:trace contextRef="#ctx0" brushRef="#br0" timeOffset="111557.64">27969 14294 7985 0,'0'6'3089'15,"0"13"-2065"-15,-4 0 752 16,-3 13-175-16,-10-1-497 0,6 4-144 16,-2 4-72-16,5-7-327 15,5-1-385-15,-1-3-96 0,-4-5-24 31,8-4-56-31,0-3-657 16,0-7-535-16,0-6-520 16,19-3-505-16,1 0-943 0,5-6-3066 0</inkml:trace>
  <inkml:trace contextRef="#ctx0" brushRef="#br0" timeOffset="111989.77">28229 14364 8161 0,'0'0'3009'15,"0"2"-2009"-15,0 11 640 16,0 6 57-16,-5 3-449 16,1 4-304-16,4-1 177 15,0-2-385-15,0-5-216 0,0 2-104 16,0-4 8-16,13-7 16 0,11 0 56 31,3-2 40-31,17-7 32 16,7 0-55-16,9 0-145 15,-4 0-136-15,-12-13-152 0,-16 4 8 16,-8-4-16-16,-16 0 40 16,-4 0 24-16,0-5-40 0,-4-5-48 31,-16 1-48-31,-8-7-128 15,-7 4-96-15,-6-4-48 16,6 4-16-16,-1 6 104 0,4 4 32 16,8 5-209-16,8 0-127 0,8 7-64 15,4 0 72 1,4-1-376 0,0 4-736-16,12-9-609 0,8 0-599 15,0 2-1897-15</inkml:trace>
  <inkml:trace contextRef="#ctx0" brushRef="#br0" timeOffset="112377.34">28838 14106 7697 0,'0'0'4001'0,"0"0"-3209"15,0 0 408-15,0 0-127 0,4 0-417 16,12 0-232-16,4-6-104 16,8 0-24-16,-1-1 40 31,-3-3 24-31,0 4-160 0,-7 3-112 0,-10 0-88 16,1 0-8-16,-8 3-520 15,0 0-648-15,0 0-593 0,-4-3-2407 16,-7 3-5234-16</inkml:trace>
  <inkml:trace contextRef="#ctx0" brushRef="#br0" timeOffset="112708.7">28734 14135 3288 0,'-7'3'4617'0,"-1"0"-3585"0,8 3 497 31,0 1-169-31,0 3-792 15,0 2 176-15,11-2 201 0,10 2-249 16,-2 1-88-16,1 0-152 0,0 3 24 16,0-1 176-16,0-2-16 15,-1 3-136-15,-2-3-112 32,-6-3-79-32,-2-1-137 0,-5-3-120 15,-4 1-8-15,0-4 264 16,0 3 8-16,-9 4-96 0,-6-4-32 15,-5 6-88-15,-8-2-104 16,0-3-104-16,1-1-264 31,-1-6-632-31,0 0-753 0,3 0-919 0,9-10-2770 16</inkml:trace>
  <inkml:trace contextRef="#ctx0" brushRef="#br0" timeOffset="113952.18">25108 12446 3168 0,'0'0'1689'31,"0"0"-1033"-31,0-3-408 0,4 3 200 16,-4 0 144-16,0 0 64 16,0 0 24-16,0 0-40 0,0 0-120 15,0 0-55-15,0 0 183 0,-11 0-240 16,-5 6-272 15,-4 7-88-31,-12 9-40 0,-7 3-8 0,-10 10 8 16,-11 12 0-16,-15 11 48 15,-13 15-56-15,-11 6 0 16,-1 4-64-16,4 6 56 0,-27 25-272 0,27-19-984 31,16-15-1913-31</inkml:trace>
  <inkml:trace contextRef="#ctx0" brushRef="#br0" timeOffset="115205.56">29058 13925 5353 0,'3'-3'1536'0,"-3"0"-808"0,4 0 464 16,0-1 249-1,-4 4-281-15,4 0-464 16,-4 0-176 0,0 0-16-16,0 0-48 0,0 0-88 0,-4 0 65 15,-20 7 47-15,-8 18-200 16,-15 10-192-16,-13 13-40 0,-16 9-40 31,-16 6 8-31,-3 10-8 16,-1 1-8-16,-3-2-216 15,-2-5-32 1,18-3-136-16,7-4-225 16,9-12-143-16,11-1-192 15,8-5-664-15,-8 12 79 0,12-10-959 16,5-12 47-16</inkml:trace>
  <inkml:trace contextRef="#ctx0" brushRef="#br0" timeOffset="115338.65">27714 14966 1328 0,'-11'13'1512'16,"-2"-3"-128"-16,6-1-367 0,-1 1-169 15,3-4-312-15,5 0-128 16,0-6 16 0,0 0-328-1,5 0-96-15,6 0 0 0,10 0-312 16,-10-6-1096-16,6-6-3089 0</inkml:trace>
  <inkml:trace contextRef="#ctx0" brushRef="#br0" timeOffset="117422.3">26348 12814 6305 0,'-36'38'1632'0,"-8"3"-488"15,-4 10 313-15,-7 6-201 16,3 0-536-16,0-3-344 16,4 0-184-1,-4 3-120-15,9-2 56 16,2-8-112-16,6-3-16 15,3-5-104-15,8-7-232 0,4-4-232 16,4-12-944-16,8-3-1417 0</inkml:trace>
  <inkml:trace contextRef="#ctx0" brushRef="#br0" timeOffset="117967.63">27161 12569 3752 0,'0'0'1361'0,"0"0"15"16,0 0 496-16,-4 0-655 16,-9 13-449-16,2 0-88 0,-10 9 112 15,-7 7-128-15,-3 3 104 16,-9 9 25-16,-12 3-185 0,-3 7-120 31,-9 3-144-31,-4 6-264 16,-4 1 16-16,5-1-96 15,3 3-16-15,4-2-416 0,4-1-424 0,-11 10-729 16,19-19-1215 0,4-10-4634-16</inkml:trace>
  <inkml:trace contextRef="#ctx0" brushRef="#br0" timeOffset="118751.94">24957 14275 6369 0,'0'9'1616'16,"-12"7"-1232"-16,-4 6-176 0,-3 7 352 16,-6-1 145-16,5 7 47 15,-3 0-232-15,-5 3-240 0,0 0-152 16,-4 1-104 0,4-2-16-16,-4-2-8 15,-7 6-272-15,7-9-816 16,8-6-1145-16</inkml:trace>
  <inkml:trace contextRef="#ctx0" brushRef="#br0" timeOffset="119112.77">25479 14195 7041 0,'0'0'1712'15,"0"0"-1023"-15,-16 16 47 0,-8 9-128 16,-8 7-120-16,1 9-216 16,-9 7-120-16,0 3-24 15,-8 9-24 1,0 1-56-16,-3 5-48 0,-9 16-760 16,8-18-1153-16,16-13-3688 15</inkml:trace>
  <inkml:trace contextRef="#ctx0" brushRef="#br0" timeOffset="120747.66">22311 15767 9594 0,'0'0'1504'15,"0"0"-1048"-15,13 0 368 16,2 0-264-16,9-4-96 0,12-5 377 16,8-4-145-1,4-2-8 1,-4 5-56-16,-4 0-384 0,-5 4-176 0,-11 3-64 16,-8 3-8-16,0 0-352 15,-16 0-792-15,0 3-745 16,0 6-1103-16</inkml:trace>
  <inkml:trace contextRef="#ctx0" brushRef="#br0" timeOffset="120972.4">22423 15913 8465 0,'8'0'1721'15,"4"0"-465"-15,0 3 368 16,1 0-503-16,2-3-553 16,1 0-128-16,4 0-240 0,8 0-136 15,0 0-64-15,15-6-728 32,-11-4-1193-32,1 1-2744 0</inkml:trace>
  <inkml:trace contextRef="#ctx0" brushRef="#br0" timeOffset="126104.83">23845 15262 1840 0,'0'-3'5865'0,"0"3"-4601"16,0 0-247-16,0 0 351 0,0-4-416 15,0 1-368-15,0 3 32 16,0 0 145-16,0 0-9 0,0 0-120 31,0 0-152-31,0 0 0 16,0 0-48-16,-4 10-72 15,-11 6-128-15,-9 9-144 0,-4 13-32 16,-8 4-48-16,4 8 8 16,1-2 40-16,6 3 16 0,5-4-64 31,5-2 0-31,7-1 0 0,3-6 8 16,5 0-16-16,0-3 0 15,5-3 0-15,10-3 0 0,6-7 8 16,2-3 0-16,-3-3-8 0,4-13 16 15,-3 0-16 1,-2-3 0 0,1 0 16-16,-1-12 56 0,-2-7-24 15,-10-1-40-15,-3-2-8 16,-4 3 8-16,0 0-8 0,-7 3-8 16,-14 7-104-16,2 3-40 15,-1 6 0 1,-4 0 24-16,4 0-72 15,0 0-24-15,9 6 136 16,-2 3-16-16,9-2-24 0,0 2-264 16,4-3-280-16,0-2-280 15,0 2-233-15,4-3-127 0,9 1-568 32,2-4-489-32,-2 0-2888 0</inkml:trace>
  <inkml:trace contextRef="#ctx0" brushRef="#br0" timeOffset="126678.25">24176 15281 5169 0,'0'0'2656'15,"0"0"-1496"-15,0 0 297 0,0 0-121 0,-7 9-520 16,-10 8-432-16,-2 5 328 31,-5 12 49-31,0 5-41 16,-1 5-40-16,1 7 64 0,9 0-80 15,3-1-256-15,0-2-184 0,8-7-96 16,4-6-80-16,0-9-40 16,0-4 40-16,8-6 0 31,8-7 16-31,-4-6-8 0,12 1-48 16,-4-4 112-16,-1 0 48 15,5-4-72-15,-3-11 1 0,-2-1-25 16,5-3-72-16,-11 0-8 15,2 3-137-15,-11 3 25 32,-4 0 48-32,0 4 16 0,0-1-64 15,-4 4 0-15,-11 0 24 0,-6 6-8 16,-7 0-144-16,0 0-32 0,-3 3 32 16,3 10 112-16,7 2 48 15,2 1-32 1,11 0-208-1,8-3-320-15,0-4-232 0,0-6-441 16,12 1-119-16,16-4 32 0,0 0-64 16,-4-10-1721-16</inkml:trace>
  <inkml:trace contextRef="#ctx0" brushRef="#br0" timeOffset="127243.16">24555 15338 3120 0,'0'0'4297'0,"0"0"-2841"16,0 0 73-16,0 0-73 15,0 0-432 1,-4 6-312-16,-8 7-239 0,-4 9-153 16,-4 4 120-1,-8 9 216-15,4 3-80 0,0 6 32 16,5 4-48-16,2-3-248 0,6-1-168 16,6-3-72-1,5-6-64 1,0-3 0-16,5-10 80 0,6-3 64 15,10-9-72-15,-2-4 8 0,1-6 72 16,1 0 48-16,2 0 17 16,1 0-89-16,-4-9-16 0,-1-4-24 31,-6 0-24-31,-5-6 0 16,-5 3-64-16,-3-6 40 0,0 3-48 15,0-3-72-15,0-1-160 16,-3 5 16-16,-5 1 87 0,0 8-47 15,-4 3 32-15,4 3 80 32,-8 3 64-32,-4 0 0 0,0 5-64 31,0 12-120-31,-3-2-264 16,2 5-576-16,1 2-472 0,5-3-689 15,2-6-1800-15</inkml:trace>
  <inkml:trace contextRef="#ctx0" brushRef="#br0" timeOffset="127933.17">23467 16265 7697 0,'0'0'2137'0,"4"0"-985"16,0 0 168 0,8 0-328-16,8 0-207 0,8-6-97 15,11-1 112-15,13-2-8 16,21-4 112-16,26-6 56 15,44-9-55-15,36-7-217 0,21-4 8 16,-13 8-64 0,-44 9-256-1,-46 12-128-15,-34 4-96 0,-12 6-88 0,1 0-64 16,4 0 48-16,-4 0-40 16,-8 0-8-16,-12 0-8 15,-8 3 8-15,-5 4-8 0,-10-7-120 31,-5 2-64-31,0-2-120 0,-4 4-72 16,0-4-376-16,0 0-881 16,0 0-991-16,-4-13-3857 0</inkml:trace>
  <inkml:trace contextRef="#ctx0" brushRef="#br0" timeOffset="129967.4">23894 16418 5265 0,'3'0'1696'15,"-3"-3"-656"-15,0 3 160 16,4 0 113-16,-4 0-305 0,0 0-104 31,0 0-16-31,0 0-79 16,0 0-145-16,0 6 8 0,0 10-32 15,0 3 112-15,0 12 176 16,0 8-216-16,0-2-271 0,-4 2-137 16,1-4-168-16,-1-10-88 31,4 0-40-31,0-6 0 15,0 1 8-15,0-11-16 0,0 4-136 16,0 0-408-16,0-7-297 0,0 0-263 16,0 1-312-16,0-7-225 0,7 0-415 15,1 0-761 1,-4-10-4992 0</inkml:trace>
  <inkml:trace contextRef="#ctx0" brushRef="#br0" timeOffset="130409.07">24232 16316 9690 0,'0'3'2152'0,"0"-3"-1384"16,0 0 384-16,0 3-367 31,0-3-481-31,0 0-64 16,4 0 48-16,4 0-120 0,8 0-8 15,4 0 280-15,4 0 96 16,7-6 64-16,5-4-48 0,-8 1-208 16,0 6-224-16,-8-4-72 31,-12 4-48-31,0 0-48 0,-8 3-272 16,0 0-304-16,0 0-192 0,0 0-176 15,0 0-144-15,0 0-257 16,0 0-271-16,-28 0-569 0,9 0-455 15,-6 3 95-15</inkml:trace>
  <inkml:trace contextRef="#ctx0" brushRef="#br0" timeOffset="130754.79">24204 16380 3448 0,'-16'9'2553'0,"0"4"-1193"15,-4 3 32 1,-4 3-47-16,5-4-233 15,-2 5-408-15,10-1 8 0,7-6-232 16,4-1-320-16,0 1 48 16,8-4 8-16,12 4-56 15,-1-1 49-15,5 1 15 0,1 0 80 32,-1 3 0-32,3-3-88 15,-7 3-112-15,4-1-48 0,-8-2-48 16,-4 6 8-16,-4-9 64 15,-4 3 80-15,-4-4 288 16,0-3 64-16,0 4 80 0,0-1-96 16,-12 4-192-1,-4-3-152-15,0 2-80 16,-4-2-72-16,-4-4-200 0,5 0-184 16,-2 1-392-1,1-7-520-15,8 0-825 0,9-7-3392 16</inkml:trace>
  <inkml:trace contextRef="#ctx0" brushRef="#br0" timeOffset="131350.42">25982 15938 7177 0,'0'0'2072'15,"0"0"-1431"-15,0 0 791 16,0 0-152 0,0 0-408-16,0 0-143 15,0 0-65-15,3 0-136 16,9 0-24-16,16 0 280 0,4 0 0 15,16 0-64-15,3-3-200 16,1-10-239-16,-3 4-193 0,-14 2-88 31,-12 1-545-31,-10 3-319 16,-9 3-648-16,-4 0-552 0,-20 0-793 16,0 9-2992-16</inkml:trace>
  <inkml:trace contextRef="#ctx0" brushRef="#br0" timeOffset="131602.47">25973 16119 7241 0,'0'0'2409'0,"0"3"-1505"0,0 1 1016 15,9-1-127 1,6 0-465-1,13-3-40-15,4 0-48 0,7 0-175 16,2 0-233-16,-2 0-424 16,-11-6-256-16,-3 6-144 15,-2-4-8-15,-3 4-456 16,8-6-1361-16,0-1-1311 16,-8 2-4530-16</inkml:trace>
  <inkml:trace contextRef="#ctx0" brushRef="#br0" timeOffset="133074.1">27116 16624 5265 0,'0'0'3104'0,"-4"0"-1519"0,4 3 31 16,0-3-376-16,0 3-592 15,0-3-80 1,0 4-167-16,0-1-65 15,0 0-8-15,0 0 296 16,0 0 8-16,0-3 104 16,0 3-168-16,9 0-8 0,19-3 305 15,19 0-145-15,45 0-280 0,56-22-128 32,75-15-168-32,44-5-136 15,27 4 64-15,5 3 40 16,-8 9 48-16,0 11 120 0,-4 5 136 15,-12 7-128-15,-21 3-208 16,-22 0 32-16,-33 0 0 0,-52 9-96 16,-47-2-16-1,-41-4-64-15,-22 0-120 16,-14 0 88-16,-2 0 48 16,-10-3 48-16,-11 0 72 0,0 0 248 15,0 0 48-15,-11 0 120 16,3 0-320-16,-9 0-103 15,10 0-65-15,-5-3 0 16,0 3-193-16,4-3-383 16,-9 0-440-1,-2-13-1208-15,-1 0-2433 0,0 0-4617 0</inkml:trace>
  <inkml:trace contextRef="#ctx0" brushRef="#br0" timeOffset="134203.42">30826 15887 6465 0,'0'0'2064'16,"0"-3"-703"-16,0 3 527 0,0 0-328 16,0 0-591-16,0-3-209 15,0 0 48-15,-8 0-160 31,-4 0-264-31,0-1 40 0,-4 4 88 16,-7 0-160-16,-5 10-248 16,-4 12-32-16,-9 13 64 0,6 3 137 15,3 4 23-15,8 2-120 16,8-3-104-16,16-3-64 16,0-9 8-1,0-1 104-15,24-8-16 0,8-5 0 16,8-8 8-16,8-7-32 15,3 0-80-15,5-4-96 0,0-14-488 16,-4-8-825-16,7-15-287 0,-14 6-585 31,-14 0-2031-31</inkml:trace>
  <inkml:trace contextRef="#ctx0" brushRef="#br0" timeOffset="134820.5">31105 15909 208 0,'0'0'8073'0,"0"10"-6176"0,0 6-457 16,-8 10 680-16,0 8-463 16,4 4-345-16,-4 4 96 31,0 2-319-31,4-2-361 0,1-8-64 15,3 1-200-15,-5-13-200 16,1-5-120-16,4-8-96 0,0-6-40 16,0-3-8-16,0 0-72 0,0 0-312 15,0-19-280 1,9-10-384 0,6-2-257-16,-3-14 9 0,4 1 272 15,-1-4 232-15,2 4 320 16,-6 6 336-16,6 12 128 0,-13 7 8 15,3 16 208-15,-7 3 208 16,0 3 40 0,0 20-24-16,0 11 128 15,0-2-168-15,0 3 64 16,0-3 16-16,0-7-80 0,4-9 233 16,-4-3-33-16,0-7-208 0,5-6-232 15,-1 0-56-15,4 0-96 31,-1-13-192-31,10-9-48 16,2-10-625-16,1-5-95 0,1-8 368 16,2 1 96-16,1 5 112 15,-4 8 128-15,-8 15 256 0,-8 16 96 16,-4 0 392-16,0 25-216 31,0 16 256-31,-8 10-136 0,0 3-72 16,0-3 32-16,8-7-208 15,0-5-88-15,0-14-56 16,0-9-120-16,8-10-736 0,12-12-472 16,4-13-616-16,-4-10-5954 0</inkml:trace>
  <inkml:trace contextRef="#ctx0" brushRef="#br0" timeOffset="135471.59">31543 15532 5945 0,'0'-3'2520'0,"0"0"-1351"0,0-4 423 15,0 4-120-15,0-10-512 16,13 4-415-16,6-4-241 0,9 4-56 31,4-4 176-31,3 4 0 16,2 2 288-16,-14 7-152 15,-2-3-48-15,-14 3-256 0,-7 0-56 16,0 0-8-16,0 12-24 16,-15 8 160-1,-9 2 65-15,-4 3-201 0,0-3-96 16,0 0-48-16,8-6-48 16,4-6-56-16,8-4 8 15,8-6 0-15,0 3-32 0,0 1-289 16,4-1-215-1,16 0 432 1,0 4 152-16,8-4 0 0,0 3 56 16,-4 0 8-16,-9 1-56 0,2-1-8 15,-10 3 168-15,-7 7 304 16,0 0 73-16,0 0 135 0,0 6-64 31,0-3-168-31,-11 1-144 16,-9-8-56-16,-1 4 0 0,-2-7-64 15,-1-5-80-15,4 2-40 16,0 1-32-16,4-4-32 0,1-3-264 16,6 2-224-16,5-2-408 31,0 0-856-31,4 0-753 0,0-5-2184 16,0-8-2761-16</inkml:trace>
  <inkml:trace contextRef="#ctx0" brushRef="#br0" timeOffset="170379.89">27711 15455 7785 0,'3'-5'1809'0,"1"-2"-433"31,0 4 128-31,-4 0-152 16,4-1-511-16,0 1-81 0,1 0 72 16,-1 3 144-16,-4-3-112 15,3-1-151-15,-3 4-73 16,0 0-96-16,0 0-32 0,0 0-240 16,-12 13-32-1,-11 19 240-15,-14 10 64 16,-6 12-16-16,-1 3-232 0,-8-3-64 15,0 0-72-15,9-4-88 16,-2-8-24-16,13-8-40 16,4-8-8-16,13-7 0 15,11-10-168-15,4-9-48 16,0 0-96-16,0 0-160 16,12 0-8-16,16-3 480 0,4-3 56 15,12-7 32-15,3 7-88 16,5 0 0-16,4 2 0 15,-1 4 16 1,-3 0-16-16,-3 0 0 16,-10 0-96-16,-11 0-48 0,-8 0-112 15,-8 0-152-15,-8 0-232 16,-4 0 8-16,0 0-352 16,0 4-377-16,-24-1-815 0,-4-3-65 31,0 0-4336-31</inkml:trace>
  <inkml:trace contextRef="#ctx0" brushRef="#br0" timeOffset="170662.68">27774 15611 5577 0,'0'0'4505'0,"0"7"-3457"15,0 15 624-15,-12 10 521 16,-8 15-185-16,-4 7-424 16,-8 10-87-16,1 2-273 15,-1-2-360-15,0-1-296 16,4-12-240-16,8-3-192 0,4-10-40 16,0-10-96-16,8-5-320 15,4-8-376-15,0-5-488 16,4-7-1000-1,0-3-1785-15,12 0-744 16</inkml:trace>
  <inkml:trace contextRef="#ctx0" brushRef="#br0" timeOffset="171027.03">28109 15687 7905 0,'0'0'2977'16,"0"0"-1833"-16,0 0 704 0,0 13 17 31,0 6-25-31,-12 6-407 0,-8 7-265 16,0 0-384-16,-4 3-256 15,0-3-208-15,1-1-192 0,2-2-8 16,6-3-72-16,-2-7-40 15,10-4-8-15,3-5 0 16,4 0-8-16,0-7-256 16,4 0-120-16,20-3-8 15,12 0 192 1,11 0 200-16,5-6 0 0,4-4-96 0,-5 0-192 16,-7-2-432-16,-12 2-136 15,-11 4-177 1,-10 0-775-16,-7 2-921 15,-4-2-1776-15</inkml:trace>
  <inkml:trace contextRef="#ctx0" brushRef="#br0" timeOffset="171295.58">28272 15744 6057 0,'-8'35'3905'0,"-12"6"-2337"16,-12 14 880-16,0-1-15 16,1 0-689-16,-1-4-535 15,12-5-473-15,0-7-424 0,8-9-256 16,8-7-56-16,4-6-504 0,0-10-1201 15,0-6-2047 1,12 0-1594 0</inkml:trace>
  <inkml:trace contextRef="#ctx0" brushRef="#br0" timeOffset="171501.73">28587 15913 11466 0,'0'-4'5969'0,"0"1"-4825"0,0 0 193 31,0 0-457-31,-4 0-880 16,4 0-64-16,0-7-1112 15,0 4-1393-15,4-4-3520 0</inkml:trace>
  <inkml:trace contextRef="#ctx0" brushRef="#br0" timeOffset="171835.02">29041 15618 10610 0,'-16'9'2080'0,"-4"1"-912"0,-4 3 945 0,9 2-649 0,-1 1-752 15,12 3-135 1,4-3-17-16,0 0-96 16,0 0 24-16,11 3-160 15,13-7-136 1,0 1 0-16,16-7 56 0,8 1 136 15,7-4-112-15,5-3-32 0,0 0-72 16,-8 0-168-16,-12-6-440 16,-9-4-336-1,-10-3-584-15,-10 4-873 16,-6 0-2712-16</inkml:trace>
  <inkml:trace contextRef="#ctx0" brushRef="#br0" timeOffset="172095.39">29268 15526 7785 0,'-23'35'2969'15,"-14"12"-1137"1,-2 13 1233-1,-9 13-585-15,4 1-815 16,4-5-617-16,8-5-312 0,8-10-448 16,9-6-288-16,2-11-408 0,6 2-736 15,-14 2-1337 1,10-6-1944-16,-9-7-4329 16</inkml:trace>
  <inkml:trace contextRef="#ctx0" brushRef="#br0" timeOffset="-200481.7">23913 14109 5753 0,'5'-3'2328'15,"-5"3"-1528"1,0 0-592-16,0 0-24 16,0 0-39-16,0 0 143 15,0 0 200-15,0 0 240 0,0 0 224 16,0 0 128-16,0 0-168 31,0 0-199-31,0 0-81 16,0 0 120-16,0 0-392 0,-5 0 160 15,-7 3 72-15,-3 13-208 0,-5 13-288 16,-5 9-80-16,-3 6 88 16,4 17 152-16,1-1-240 31,-1 7 64-31,13-4 40 0,6 4-120 15,5-7 0-15,0 3 0 16,0-5 0-16,8-4-8 0,8-3-136 16,0-7-48-16,0-3-264 15,8-5-80-15,0-8 64 16,4-6-88-16,4-3 160 0,3-3 352 16,5-7-136-1,4 1-192-15,20-10-512 16,-9 0-1049-16,-3-3-5232 0</inkml:trace>
  <inkml:trace contextRef="#ctx0" brushRef="#br0" timeOffset="-199324.71">29129 13890 6329 0,'0'0'3089'0,"0"0"-1809"15,0 0 400-15,0 0-408 16,0 0-535 0,0 0-337-16,4 0 192 15,0 0 176-15,3 0-336 16,2 10 280-16,3 12 24 0,4 10 57 15,0 9-209-15,0 16-48 16,-1 13-96-16,-3 3-112 0,-3 7-8 31,-9-4-32-31,0 0-40 16,0-6 40-16,-9-7-288 0,-7-9 8 16,0-6-8-16,-3-3 128 0,-5-8-128 15,-12-2 0 1,-12-3-224-1,-8-3-312-15,-27-1-1272 0,10-9-1993 16,14-6-1648-16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2-08T22:57:13.686"/>
    </inkml:context>
    <inkml:brush xml:id="br0">
      <inkml:brushProperty name="width" value="0.05292" units="cm"/>
      <inkml:brushProperty name="height" value="0.05292" units="cm"/>
      <inkml:brushProperty name="color" value="#FFFF00"/>
    </inkml:brush>
  </inkml:definitions>
  <inkml:trace contextRef="#ctx0" brushRef="#br0">16757 1663 4544 0,'0'0'2529'16,"0"-6"-1233"-16,0 0 225 0,0-1-553 31,0 1-72-31,0-4-176 16,0 4-192-16,0 0-8 15,0-1-96-15,0 4 233 0,0 0 135 16,0 3-64-16,0 0-24 0,0 0-56 16,0 0 0-16,0 0-80 31,0 0-111-31,0 0-113 15,0 25-136-15,-15 39 136 0,-13 41 144 16,-13 35 24-16,6-4-200 16,7-22-96-16,8-38-120 0,4-28-24 15,4 6-64-15,0 0 56 16,0-3-64 0,5-13 0-16,3-12-192 15,-1-11-296-15,5-8-464 0,0-7-1137 16,0-22-791-1,16-10-1273-15,1-7-2192 0</inkml:trace>
  <inkml:trace contextRef="#ctx0" brushRef="#br0" timeOffset="441.15">16614 1654 5313 0,'0'-3'3144'0,"0"0"-1943"16,0-4-641-16,4 4 200 15,0-3 64-15,-4 0 32 0,0-1 120 16,4 4-63-16,0-4-129 31,8-2-384-31,0 0-240 16,12-4-32-16,8-3 32 0,12-3 24 15,4 3 80-15,7-3 96 16,-3 6 96-16,-9 3-56 0,-6 10-32 16,-18 0-200-16,-2 32 249 31,-6 10 199-31,-7 18-72 16,0 13-176-16,-4-3-176 0,0 0-184 15,-4-10 56-15,-15-3-64 16,-9-9 56-16,-8-7 16 0,-4-6 16 0,0-10-16 15,-3-2-72 1,2-17-168 0,9-3-360-16,0-3-480 0,8-3-481 15,9-13-455-15,-2-3-417 16,10 3-47-16,3 3-3153 0</inkml:trace>
  <inkml:trace contextRef="#ctx0" brushRef="#br0" timeOffset="931.91">16813 2470 1424 0,'0'0'6369'0,"0"0"-4064"31,0 0-713-31,0 0-80 16,0 0-399-16,0 0-369 0,-7 0-216 0,-2 0-128 16,-6 0-64-16,-2 16-64 15,6 6 96-15,-6 4 80 16,6 2-200-16,7 1-208 15,4-4-40 1,0-3-80-16,7-6-8 16,14-3 24-16,7-10 64 0,0-3 152 15,0 0 144-15,3-7 280 16,-7-8-31-16,-4-7 23 16,-12-1-80-16,0 1-96 15,-8 0-176-15,0 0-120 16,0-1-96-16,-16 4-136 15,0 6-216-15,-4 1 64 0,0 5 136 16,1 1-448-16,2 3-425 16,9 3-607-16,8 0-744 0,0 0-2329 15</inkml:trace>
  <inkml:trace contextRef="#ctx0" brushRef="#br0" timeOffset="1233.75">17479 2238 704 0,'4'0'8930'0,"4"-3"-7410"0,7 3-1032 16,9-7 488-16,8 7 88 0,4-6-279 15,-4 3-417-15,-1 3-216 16,-6-3-152 0,-1 3-112-16,-8 0-696 15,0 0-881-15,-13 3-2528 16</inkml:trace>
  <inkml:trace contextRef="#ctx0" brushRef="#br0" timeOffset="1414.01">17442 2394 6001 0,'0'0'4017'15,"0"0"-3481"-15,4 0-272 16,9 0 560-16,2 0 128 0,6 0-368 31,-1 0-312-31,8 0-160 16,4 0-112-16,19-7-544 0,-3 1-1560 15,-8-4-4866-15</inkml:trace>
  <inkml:trace contextRef="#ctx0" brushRef="#br0" timeOffset="1849.4">18542 1778 5841 0,'0'0'5041'16,"0"0"-3897"-16,0 0-544 15,0 0 440-15,0 6-351 0,0 26-505 31,-7 22 1176-31,-14 32 960 16,2 2-1015-16,-5 11-521 0,0-4-304 16,7-19-176-16,2 4-168 15,7-17-128-15,4-6-8 16,4-15 0-16,0-14-360 0,0-9-496 31,24-12-1041-31,-4-7-2015 16,4 0-2034-16</inkml:trace>
  <inkml:trace contextRef="#ctx0" brushRef="#br0" timeOffset="2411.44">19021 2298 824 0,'-5'0'9498'0,"1"0"-7322"16,0 0-1104-16,1 0 177 15,-1 0-361-15,4 0-448 0,0 0-128 16,0 0-16 0,0 0 40-16,0 0 24 15,0 0 168-15,0 0 233 16,0 0-25-16,0 0-136 0,0 0-216 15,0 0-184-15,0 0 56 16,0 0 24-16,0 0 8 16,0 0 8-1,0 0-112-15,0 0-128 16,0 0-56-16,11 16-216 0,10 3 216 16,7 10 176-16,0 6-48 0,0 0-32 15,3-4-80-15,-7 1 48 16,0-3-24-1,-4-4-40-15,-9-5-312 16,2-2-424-16,-9-5-872 16,0-10-2409-16,-4-3-1384 0</inkml:trace>
  <inkml:trace contextRef="#ctx0" brushRef="#br0" timeOffset="2635.05">19287 2295 9097 0,'0'0'3865'0,"-7"3"-3281"31,-10 13-71-31,-6 3 599 0,-9 7-288 16,4-1-464-1,-4 1-232-15,4 2-56 0,0-6-72 16,-3 0-488-16,10-2-648 0,-3-5-561 15,13-5-639-15,3-7-2457 0</inkml:trace>
  <inkml:trace contextRef="#ctx0" brushRef="#br0" timeOffset="2950.75">19766 1997 9634 0,'0'0'2368'0,"0"0"-1320"16,0 16 329-16,-13 15-153 0,-2 20 120 15,-9 16 224-15,0 6-431 16,0 3-65-16,4-3-288 0,4-9-544 31,4-14-240-31,8-14 0 0,4-8-488 16,0-12-440 0,25-16-1009-16,6 0-2359 0,5 0-3738 0</inkml:trace>
  <inkml:trace contextRef="#ctx0" brushRef="#br0" timeOffset="3380.91">20228 2133 10938 0,'-28'26'3048'0,"-4"9"-2111"15,-3 9 1255-15,-6 13-119 16,14 0-1209-16,3 1-520 0,11-5-144 16,13-2-80-16,0-9-112 0,4-4-8 31,16-10 0-31,5-12-8 16,6-3 8-16,9-10 80 15,0-3 40-15,8-3 72 0,4-22-96 16,-5-4 8-16,-2-9-88 15,-6-7-16-15,-15-12 0 0,-16-6-88 32,-8 2-80-32,0 4 32 15,-20 9-56-15,-16 17 192 16,-4 8 120-16,-3 11-112 0,2 9-8 16,2 3-8-16,11 0-160 15,12 0-664-15,12 0-1209 0,4 0-1087 16,12 0-1657-1,12 0-144-15</inkml:trace>
  <inkml:trace contextRef="#ctx0" brushRef="#br0" timeOffset="3761.62">20765 1695 3872 0,'0'0'6346'16,"4"-3"-4754"-16,1 3-616 15,7-7 345-15,3 1-489 0,9 0-392 16,0-4-72-16,1 1-256 0,-1 3-16 16,-9-1-16-1,-7 4-24 1,4-3-56-16,-8 6-216 0,-4 0-728 15,0 0-529-15,0 0-303 16,-7 3-2225-16,-10 6-256 0</inkml:trace>
  <inkml:trace contextRef="#ctx0" brushRef="#br0" timeOffset="4038.32">20670 1733 4905 0,'-19'10'2728'15,"2"3"-1560"-15,1-4 281 0,0 4-105 16,9 0-744-16,7-4-472 0,0 4 48 15,0-4 264-15,0 7 40 32,7-3 24-32,5 3-23 15,1 0-17-15,-2 3 112 0,2 0-192 16,-2-1-144 0,1 5-80-16,-4-4-80 0,0 0-8 0,-4-3-48 15,4-4 16-15,-8-8-40 31,0 2-80-31,0-6-104 0,-8 0-144 16,-8 3 96-16,-4-3-568 16,-8 0-337-16,0 0-423 0,12 0-2657 0</inkml:trace>
  <inkml:trace contextRef="#ctx0" brushRef="#br0" timeOffset="4497.12">21575 2016 3408 0,'-9'28'7530'0,"-10"26"-5842"16,-9 16-480-16,0 13 281 15,0 5 31-15,8-1-408 16,4-15-552 0,0-8-303-16,4-16-129 0,5-7-120 15,-2-12-8-15,5-11-681 16,4-18-1527-16,0 0-1609 0,0 0-2520 15</inkml:trace>
  <inkml:trace contextRef="#ctx0" brushRef="#br0" timeOffset="4812.5">21439 1857 10626 0,'0'-3'2512'15,"4"-7"-1015"-15,5 4 239 16,14-6-800-16,5 2-544 0,20-3 72 16,8 4 88-16,11 2 41 15,1 7-81-15,-1 0-240 0,-3 10-136 16,-12 15-40-16,-12 10-24 31,-12 3-72-31,-12 0 0 0,-12 3 16 16,-4-2 40-16,-13-8-8 15,-22 1 48-15,-12-10 0 0,-13 1-40 16,0-7-56-16,4-4-248 16,8-5-752-16,12-4-1393 31,12-3-415-31,8 0-233 0,13 0-4225 0</inkml:trace>
  <inkml:trace contextRef="#ctx0" brushRef="#br0" timeOffset="5260.14">21918 2454 7961 0,'0'0'4001'0,"-4"0"-3337"16,-9 0 272-16,-2 0 89 15,-2 0-113-15,2-3-248 0,-2 3-56 16,2-3-96-16,-5 3 32 16,-1 0 64-16,-3 0-79 15,9 3-217-15,-2 3-200 0,10 0-112 32,3-2-88-32,4-4-112 0,0 0-80 15,0 0-137-15,8 0-551 16,8 0 304-16,3 0 432 15,2-10 64-15,-1 4 48 0,-9 3 120 16,-3 0 128-16,-8 3 288 31,0 0-64-31,0 0-120 0,0 0 328 16,0 6-16-16,0 10 153 0,0-3-113 16,0 2-264-16,5-5-224 15,3 2-96-15,3-2-64 0,2 0-288 16,-2-8-672-1,14 2-1161 1,-6-4-1952-16,-3 0-4513 0</inkml:trace>
  <inkml:trace contextRef="#ctx0" brushRef="#br0" timeOffset="15701.72">2235 7588 7137 0,'0'0'2649'0,"0"0"-1817"0,0 0-456 15,0 0 736-15,0 0-8 16,0 0-328-16,0 3-215 16,0-3 23-16,0 0 72 15,0 0-24-15,0 0-112 16,0 0-16 0,0 0 16-16,0 0-8 15,0 0-143-15,0 4-89 0,8-4-216 0,11 6-64 16,14-3 8-16,22 0 208 15,45-3 104 1,43 0 0-16,53-3-16 16,14-19 48-16,2 0-8 15,-21-1-88-15,-35 1-40 0,-33 6-88 16,-32 6 16-16,-39 4-96 16,-20 3-8-16,-8 3-32 0,-4-3-8 31,-8 3 0-31,-8 0 48 15,-4 0 40-15,0 0 184 0,0 0 144 16,0 0-32-16,0 0-120 16,0 0-159-16,0 0-105 15,0 0-32-15,0 0-601 0,-8-3-543 32,-3 3-1144-32,-2-7-3610 0</inkml:trace>
  <inkml:trace contextRef="#ctx0" brushRef="#br0" timeOffset="17636.11">28966 6372 7465 0,'-5'0'2641'0,"5"0"-1825"16,-4 0 304-16,4-3 224 0,0 3-143 15,0 0-273-15,0 0-136 16,0 0-24 0,0 0-128-16,0 0 8 15,0 0 25-15,0 0-113 16,0 0-176-16,0 0-128 0,0 0-168 16,13 0-88-16,22 0-264 31,53 0 264-31,64 0 240 0,67 0 32 15,15-3-152-15,2 3-104 16,-41 0 80-16,-48 0-40 16,-31 0 72-16,-32 0 200 0,-33 0-200 15,-19 0-64-15,0 3-8 16,-16-3-8-16,3 3-40 0,-10-3 64 31,-9 0 24-31,0 0-96 0,0 3 0 16,0-3-72-16,0 0-312 15,-16 3-784-15,0 0-1889 0,-8 1-3752 16</inkml:trace>
  <inkml:trace contextRef="#ctx0" brushRef="#br0" timeOffset="23064.41">2808 9023 7961 0,'0'-3'3185'16,"0"-3"-1857"-16,0-1-72 0,0-3 513 16,0 1-409-16,0 3-544 15,0-4-136-15,0 4-39 16,0 0-81-1,0-1-40-15,0 1-128 16,0 6-16-16,0-3 0 16,0 3-32-16,0 0-32 0,0 0 24 15,0 0-88-15,0 0-248 16,0 16-32-16,4 16-40 0,9 18 72 31,2 17 600-31,1 9-280 16,-4 3-167-16,4 4 55 0,0-10-40 15,-8-7-24-15,8-5-88 16,-4-16 16-16,-4-8-64 16,-4-11 0-16,0-10-8 0,0-10 72 31,0 0-72-31,-4-6 72 16,0 0 48-16,0 0 32 0,4 0 40 15,-1-12 64-15,6-10 32 16,3-20-144-16,4-12-64 0,7-16-72 15,1-3-8-15,1 3-56 16,-5 10-32 0,-1 9-16-16,-3 16 16 15,-4 13 8-15,-8 10 80 0,0 9-72 0,-4 3 8 16,0 0-16-16,4 0-64 16,-4 0-40-16,0-4 8 15,0 4 24 1,0 0 8-16,0 0-24 15,0 0-48-15,0 0-113 16,0 0-95-16,0 0-128 0,0 0-104 16,0 0-288-16,0 0-608 15,0 0-785-15,0 0-2064 0,0 0-6801 16</inkml:trace>
  <inkml:trace contextRef="#ctx0" brushRef="#br0" timeOffset="23388.72">3398 9334 7097 0,'0'0'4505'0,"0"0"-3753"0,4 4-392 0,0-4 648 15,8 0-319 1,3 0-153 0,10 0 264-16,-1 0-192 15,4 0-200-15,0 0-256 0,-4 0-152 16,-9 0-336-16,-15 0-1168 15,0 0-1609-15,-4 6-4593 0</inkml:trace>
  <inkml:trace contextRef="#ctx0" brushRef="#br0" timeOffset="23577.74">3362 9477 8513 0,'8'0'3865'0,"8"0"-3305"0,0 4 745 16,8-4 863-16,4 0-400 15,4 0-711-15,-1 0-321 0,1 0-352 16,0 0-384-16,12 0-360 16,-8 0-2097-16,-4-4-5152 0</inkml:trace>
  <inkml:trace contextRef="#ctx0" brushRef="#br0" timeOffset="24193.77">3908 9121 5841 0,'0'-3'2616'16,"0"3"-1800"-16,0 0 137 0,0 0 543 15,0 0-216 1,0 16-344-16,4 16 153 16,0 12 1567-16,-4 17-991 15,4 8-809-15,-4-2-256 16,0 0-208-16,4-7 8 0,-4-9-64 15,4-10-168-15,0-6-80 16,-4-6-32 0,4-7-56-16,0-9-152 15,0-1-376-15,0-9-512 16,8-3-1465-16,4-6-2120 0,-5-16-4689 16</inkml:trace>
  <inkml:trace contextRef="#ctx0" brushRef="#br0" timeOffset="24446.62">4258 9468 12218 0,'4'0'3113'15,"-4"0"-2105"-15,0 0 776 0,0-7-471 16,0-3-1001-16,5-2-312 16,-1-1-464-16,0-3-673 15,-4 0-695 1,0 7-953-16,0-4-5256 16</inkml:trace>
  <inkml:trace contextRef="#ctx0" brushRef="#br0" timeOffset="25015.18">4522 9194 10426 0,'4'-12'1920'0,"3"2"-1152"16,6-9 585-16,2-3-417 0,13 0-512 16,4-4-104-16,8 7 216 15,-5-3-8-15,6 6 208 0,-5 4-80 32,-8 12-143-32,-4 0-273 0,-9 0-72 15,-2 12 64-15,-5 11 64 16,-8 5 16-16,0 7-24 0,-4 3-24 15,-20 0-8-15,-12 3-24 16,-9 1-48-16,2-1-112 16,3-6-56-1,0-3 56-15,12-10-24 16,9-6-48-16,6-7 0 0,9-6-72 16,4 1-216-16,0-1-232 15,21 0 216-15,7 0 208 16,3 4 88-16,5-1 8 15,4 3 0-15,0 4 0 16,-8 0 0-16,0 6-8 16,-9 0 8-16,-7-3 8 15,-4 3 96-15,-8-3 112 0,-4-1 144 16,0-2 136-16,-12 0 104 0,-12 3-16 31,-4-6-80-31,-4-1-183 16,0-6-153-16,4 0-168 15,-3-3-360-15,7-22-929 0,4-7-2496 16,4-6-9841-16</inkml:trace>
  <inkml:trace contextRef="#ctx0" brushRef="#br0" timeOffset="25890.08">5306 9077 2528 0,'0'0'5681'32,"4"-3"-4240"-17,-4 3-97-15,0 0 224 16,5 0-232-16,-5 0-183 0,0 0 87 0,0 0-88 15,0 22-136-15,0 16 41 16,0 16-25-16,0 13-208 0,-5 6-248 16,-6-3-104-16,3-7-184 31,0-9-128-31,3-12-64 16,5-14-48-16,0-12-48 0,0-3 0 15,0-13-8-15,0 0-208 0,5 0-232 16,11-4 24-16,8-14 344 15,4-8 80-15,7-2 0 32,-3-1 0-32,4 6-8 0,-4 5-64 15,0 5-24-15,-8 9 0 16,8 4-32-16,-8 0 0 0,0 0 16 0,-5 10 112 16,5 0-120-16,-3 5 24 15,-6 2 88 16,5-5-216-31,4 1-624 0,8-3-785 0,-5-10-1383 16,1 0-3298-16</inkml:trace>
  <inkml:trace contextRef="#ctx0" brushRef="#br0" timeOffset="26314.47">6243 9338 8145 0,'8'0'4609'15,"0"0"-3689"1,8 0-55-16,3 0 1207 0,13 0-672 15,5 0-599-15,-1 0-225 16,3 0-160-16,-7 0-272 0,-4 0-144 16,-8 0-240-16,-12 0-1041 15,-8 0-1287 1,0 0-2169-16</inkml:trace>
  <inkml:trace contextRef="#ctx0" brushRef="#br0" timeOffset="26515.95">6307 9426 10546 0,'0'0'1872'0,"8"0"-944"16,12 3 1369-16,-1-3-193 0,5 0-775 31,4 0-609-31,0 0-400 15,0 0-200-15,4 0-120 0,11 0-840 16,-7 0-3081-16,1-6-6617 0</inkml:trace>
  <inkml:trace contextRef="#ctx0" brushRef="#br0" timeOffset="27262.47">7271 9029 5977 0,'0'0'2016'0,"0"-3"-1224"0,0 0 513 16,0 3 311-16,0 0-304 15,0 0 41-15,0 0-97 16,0 0-328-1,0 10-328-15,0 18 144 16,0 14 545-16,0 15-265 0,0 9-344 16,0 4-16-16,0 3 40 15,0-6-296-15,0-10-24 16,0-6-136-16,0-10-127 0,0-9-73 31,0-10 0-31,0-3-48 0,0-13-385 16,0-2-847-16,11-11-1656 15,6-12-2250-15,-10-6-4960 0</inkml:trace>
  <inkml:trace contextRef="#ctx0" brushRef="#br0" timeOffset="27686.98">7654 9334 11378 0,'0'0'4761'0,"0"0"-3345"16,0 0 649-16,0 0-529 15,0 0-944-15,0 0-472 0,0 0-120 32,0 0-136-32,0 0-480 15,0 0-608-15,11-13-993 0,1 1-1832 16,-3 2-3016-16</inkml:trace>
  <inkml:trace contextRef="#ctx0" brushRef="#br0" timeOffset="28267.18">7993 9051 8729 0,'11'-15'1897'0,"4"-1"-1001"16,10 3 920-16,3-2-47 0,3 2-505 15,1 3-208-15,4 10-224 16,-4 0-424-16,-8 0-119 16,-4 19 7-16,-4 3-32 0,0 4 8 31,-12 2 72-31,-4 4-24 16,0-3 24-16,0-1-56 15,-12 4-120-15,-12-3-16 0,0-4-64 16,-4 0-8-16,0-6-32 0,4 1-40 15,5-8-8-15,2-2-80 32,10-7-128-32,3 0-120 15,4-3-48-15,0 0-248 0,0 0-200 16,4 0 247-16,20 0 441 0,0 0 136 16,8 0 0-16,0 0 8 0,7 7 0 15,1 5 64 1,-5 1 16-1,2 3-15-15,-14-1-25 16,-3 1 96-16,-8 0 120 0,-8-3 144 16,-4 3 96-16,0-3 56 15,-8 5 0-15,-11 2 56 16,-13-1 16-16,-5-4-88 16,5 5-176-1,1-8-215-15,-1-2-41 0,9-4-112 16,6-2-8-16,1-4-473 0,4 0-455 15,5 0-536-15,3-10-881 16,4 0-623-16,0-2-1321 0</inkml:trace>
  <inkml:trace contextRef="#ctx0" brushRef="#br0" timeOffset="28615.79">8725 9344 7537 0,'0'0'4265'16,"0"0"-3441"-16,4 0 328 15,1 9 505-15,2 10 415 0,9 3-815 16,0 7-457-16,3-3-128 16,5-1 32-16,-3-3-96 15,-1-3-144-15,-5-3-224 16,2 0-144-16,-2-3-88 16,-2-4-8-16,-2-3-216 15,1 1-512-15,1-7-608 0,-13 0-785 16,0 0-919-16,0-13-1633 15</inkml:trace>
  <inkml:trace contextRef="#ctx0" brushRef="#br0" timeOffset="28859.36">8869 9375 10546 0,'-12'10'2128'0,"-1"6"-872"0,-6 6 1001 16,-5 4-297-16,-4-1-903 15,0 0-401-15,0 4-288 0,4-10-264 16,5 3-104-16,2-6-288 16,10-3-496-1,3-4-705-15,4-2-1175 16,0-7-2345-16</inkml:trace>
  <inkml:trace contextRef="#ctx0" brushRef="#br0" timeOffset="29207.28">9283 9074 8449 0,'0'0'2457'16,"0"6"-1017"-16,0 17 777 0,0 8 271 16,0 10-535-16,-4 10-721 31,-4 6-160-31,-4 4 120 15,0-1-103-15,4 0-273 0,0-6-304 16,8-9-344-16,0-7-168 16,0-6-32-16,0-10-440 0,0-9-664 15,16-7-865-15,24-6-736 32,-8-10-1815-32,4-8-4282 0</inkml:trace>
  <inkml:trace contextRef="#ctx0" brushRef="#br0" timeOffset="29643.67">9753 9236 9394 0,'0'0'5185'0,"0"0"-3849"16,-3 0 232-16,-10 0 225 15,-6 9-569-15,-2 10-360 16,-3 7-200-1,0 5-104-15,5 5-208 16,2 1 0-16,10 2-71 16,3-8-185-16,4 4 24 0,0-9-64 15,15-4 32-15,9-6-80 32,8-4 64-32,8-8 24 0,0-4-8 15,8 0-32-15,0-10-56 16,-9-12-64-16,-7 0-104 0,-8-10 8 15,-8-6 40-15,-7-7-8 16,-9-2-89-16,0-4 9 16,-25 3 8-16,1 7-96 0,-8 10 176 31,1 11 56-31,-5 8 64 0,0 12-120 16,1 0 112-16,10 0 0 0,5 3-112 15,5 6-344 1,10-2-600-16,5-1-993 15,0-3-1703 1,9-3-1009-16</inkml:trace>
  <inkml:trace contextRef="#ctx0" brushRef="#br0" timeOffset="29921.45">10068 9051 7617 0,'0'0'5833'0,"4"0"-4296"16,4 0-369-16,4 0 568 15,11 0-599-15,1 0-217 0,8 0-112 16,-4 0-152-16,0 0-328 15,-11 0-216-15,-2 0-112 16,-7 0-40-16,0 0-792 0,0-6-1344 31,0 0-1961-31,-4-4-5890 0</inkml:trace>
  <inkml:trace contextRef="#ctx0" brushRef="#br0" timeOffset="30522.71">10379 8797 9353 0,'3'-3'2945'15,"5"3"-1977"-15,1-3-232 0,2-3 25 16,6 0-305-16,2 2-112 16,5 4 56-16,0 0 168 15,1 0 344 1,-6 0-328-16,-3 0-200 16,-4 7-7-16,-4 2 31 0,-5 7-8 15,-3 0 96-15,0 3-8 16,0 0-96-16,-7 3-152 15,-5-6-32-15,-4 0-112 0,4 0-16 32,1-7-32-32,-2-2-40 15,9-1 56-15,0-3-64 0,0 1 0 16,4-4-112-16,0 0-40 16,0 0-24-16,0 0-184 0,0 3-200 15,8 0 264-15,9 6 200 16,2-2 96-1,5 5 0-15,0 1 0 16,4 0 0-16,-5 0 8 0,1-1 48 16,-7 1 40-16,-6-3 48 15,-7-4 40-15,0-3 24 16,-4 3 16-16,0-6 136 16,0 7 16-16,-8-4 152 15,-12 0-120-15,1 0-168 16,-5-3-88-16,-1 0-80 0,10 0-72 15,-1 0-432-15,0-3-848 16,8-10-1497-16,0-2-4520 16</inkml:trace>
  <inkml:trace contextRef="#ctx0" brushRef="#br0" timeOffset="31824.9">10861 9099 8521 0,'4'10'1745'31,"-4"6"-905"-31,4 6 752 0,0 6 9 16,-1 11-113-16,5-2 8 15,-8 2-320-15,5-4-431 16,-5-7-233-16,0-2-88 0,4-7-88 16,-4-7-112-16,0-5-32 31,0-1-72-31,0-6-64 0,0 0 8 16,0 0-8-16,0 0 8 15,0 0 32-15,4 0-96 0,0-9-112 16,3-11-256-16,6-8-312 0,2-10-56 15,2 0 96-15,-2-1-1 16,2 14 249-16,-10 6 296 16,-3 13 88-16,0 6-48 15,-4 0 56-15,0 13 0 16,4 9 448-16,-4 13 329 16,4-3-185-16,-4-1-152 0,5 1-88 15,-5-10-32-15,3-3-104 16,1-12-56-1,-4-1-56-15,4-6-48 16,4 0-56-16,8 0-112 16,7-19-144-16,5-7-8 0,9-5-176 15,-1-4-104-15,-8-3-120 32,0 9 119-32,-9 7 185 0,-11 12 288 15,-3 10 72-15,-5 0 64 16,0 10 16-16,0 19 608 15,3 2-71-15,-3 7-145 0,4-3-64 16,-4-3-192-16,0 0-80 16,4-10-80-16,0-6-56 0,0-7-400 31,8-9-816-31,-4 0-1113 0,0 0-1832 16</inkml:trace>
  <inkml:trace contextRef="#ctx0" brushRef="#br0" timeOffset="32505.2">11458 8779 5281 0,'0'0'4273'15,"0"0"-3129"-15,0 0-400 0,0 0 312 32,0 0-272-32,0-4-416 15,0 1-40-15,4 0-95 16,9-3-41-16,-2-1 32 0,5 4-8 15,4 0 0-15,4 3 64 16,0 0 0-16,-4 0 96 0,0 0-16 31,-5 13 88-31,2-1 80 16,-10 1-80-16,2 6 160 16,-9-3 57-16,0 6-89 0,0 1-120 15,-5 2-64-15,-10-6-128 16,-2 3 16-16,2-9-88 15,-1 0-72 1,4-4-48-16,4-3-64 0,4 1 0 16,4-7-8-16,0 0-24 0,0 0-288 15,0 0-368-15,4 0-160 0,8 6 616 16,4-2 224-16,0-2 8 31,0 5-8-31,-1-1 0 16,-2 1 8-16,-1-1 56 0,-5 3-8 15,1 1 96-15,-3 2 128 16,-1 1 0-16,-4 0 16 0,0 0-32 16,0 0 120-16,-9-4 8 31,-14 0 40-31,-5 1 16 0,0-3-184 16,0-5-128-16,4-2-136 15,8 0-40-15,8 0-600 0,0-12-784 16,8-4-1681-16,0 0-5032 0</inkml:trace>
  <inkml:trace contextRef="#ctx0" brushRef="#br0" timeOffset="36301.36">15012 8632 7009 0,'0'0'6329'16,"-4"0"-4680"-16,4 0-769 15,0 0 872-15,0 0-239 0,0 0-945 31,9 0-480-31,14 0-8 16,21 0 232-16,35 0 368 16,65 0 176-16,71-15 48 0,49-5-176 15,18-2-183-15,-3 7-89 16,-36 2-160-16,-24 6-168 0,-59 7-56 31,-48-2 16-31,-49-2-88 16,-27 4-96-16,-12 0-240 0,-5 0-336 15,-19 0-425-15,-3 0-159 16,-61 0 56-16,-48 16-1497 0,-47 6-495 16,11-3-857-16,17 0-4545 0</inkml:trace>
  <inkml:trace contextRef="#ctx0" brushRef="#br0" timeOffset="36517.93">15470 8785 3104 0,'0'0'8410'16,"0"0"-6874"0,4 0-1520-16,29 0 376 15,34 0 1513-15,48 0 63 0,57-6-447 16,19-13-577-16,9-3-232 0,-21-1-16 16,-51 7-208-16,-29 3-224 15,-31 4-160 1,-24 3-104-16,-12 2-360 15,-17 4-1184-15,-30 0-785 16,-33 4-2040-16,-24 5-3296 0</inkml:trace>
  <inkml:trace contextRef="#ctx0" brushRef="#br0" timeOffset="36719.33">15466 8877 9570 0,'0'0'3104'0,"21"0"-2672"15,31-3-88-15,43-10 1617 16,57-9-105-16,50-7-848 0,26-2-351 31,-1 5-33-31,-28 4-208 0,-63 6-144 16,-41 9-152-16,-48 5-120 0,-22-1-872 16,-13-1-1297-1,-8 4-631-15</inkml:trace>
  <inkml:trace contextRef="#ctx0" brushRef="#br0" timeOffset="51453.33">4498 6639 6753 0,'0'0'4265'15,"0"0"-3105"-15,0 0-32 0,0 0 393 16,0 0-241-16,0 0-272 15,0 0-192-15,0 0-200 0,0 0-71 16,0 0-41-16,0 0-128 16,0 0-80-1,0 0-112 1,0 0-184-16,0 3-56 0,0 16 56 16,0 13 72-16,4 6 248 0,-1 9-8 15,-3 4-24-15,0 3-8 0,0-3-88 16,0 3 16-16,0-7-24 31,0 4-24-31,0-6-56 16,0-1 32-16,0-6-16 0,0 1-48 15,0-8 32-15,0-2 16 16,0 2 72-16,0 1-47 0,0 0-65 16,0-3-32-16,0-4-40 31,0 0 0-31,0-5 0 0,0-5 0 15,0-2 0-15,0 0 0 16,4 0-8-16,-4-1 8 0,5 1 0 16,-1-1 0-16,0-2-8 15,0-4-40-15,3 4-24 32,-3-7 56-32,5 0-48 0,-1 0 7 0,-1-3 49 15,1 4 0-15,5-4 0 16,-2 0 8-16,10 0 65 0,-2 0-57 15,9 0 40-15,4-7-48 16,8-2-8 0,7-4 64-1,-2 1-64-15,6-5-8 0,-3 4-40 16,-1-2 40-16,2 5-8 16,-14 1-32-16,5-1 40 0,-3 4-40 15,-2-1 48-15,1 5-8 0,0-5 8 31,3 1-8-31,6-4 8 16,-2 4 0-16,5 0 0 0,0-1 0 16,-4 1 0-16,-1 2 0 15,-7 2-8-15,5 2-9 0,-6 0 9 32,1-4-40-32,4 1 48 15,0 3 8-15,4-3-8 0,4 0 0 16,-1 3 8-16,5 0-8 15,4 0 8-15,-1 0-8 0,1 0 0 16,0 0 0-16,0 0 40 31,-4 3-40-31,-1 0 0 16,1 4 0-16,-4-1-8 0,0-3 0 16,0 3 8-16,3-2 0 0,1-1-8 15,4-3 0-15,4 0 0 0,8 0 0 16,-5 0-64-16,5 0 64 15,-4 0-8 1,-5-3-40 0,-6 3-16-16,-6 0 56 0,-7 0-32 15,0 0 0-15,-4 0 0 16,3 0 40-16,2 3 0 0,-2 0 0 16,10 0 0-16,2 0-40 0,-3 0 40 31,8 0 0-31,-1-3-40 15,1 4 40-15,-4-1-8 0,0 0-56 16,-5 4-24-16,2-5 96 0,-6 5-64 16,1-1 64-16,4 1 0 15,4-1 0-15,-5-3 0 32,5 3-8-32,4 1 8 0,0-4 0 15,8 4 0-15,7-7-56 16,4 5 48-16,5-1 0 0,1-1-8 15,2 3 16-15,-3-2-8 32,7 2 0-32,5 1 8 15,0-1 0-15,-1 0 0 0,24-3 0 16,-11 0 0-16,7 1-56 0,-3-1-64 16,-8-3 64-16,12 3-8 15,-5 0-32-15,16 0 40 0,-11-3-32 16,-5 7 80-1,5-4 0 1,-16 0-112-16,12 0-8 0,-9 0 40 16,1 1 80-16,-9 2-48 15,1 0 48-15,-4-3 8 0,0 1 0 16,-1 2 0-16,0-3 0 16,1 0-8-1,0 0-40-15,-4 0-64 16,4 1 40-16,-5-4 0 0,4 0 0 15,-3 0 64-15,0 0-88 16,4 0 80-16,-9 0-48 16,-3 0 48-16,0 3 8 0,-5-3 8 31,-2 6-16-31,-2-6 16 0,1 4 0 16,-5-2-8-16,5 2 0 15,8-4 8-15,-5 3-112 16,1-3-64-16,8 0 112 0,-9 0 56 15,2 0-56-15,-6 0 64 32,5 0-48-32,-5 0 48 0,6 0 8 15,-2-3-8-15,0-3-8 0,2 2 8 16,-6-2 0 0,5 3-8-16,0-4-8 0,-4 1 16 15,-1 0-8-15,1-1 8 31,-1 4-8-31,-3-3 8 0,0 0 0 16,-5 2 0-16,-3 1 0 0,0-3 0 16,-4 3 0-16,0-4 0 15,0 1 8-15,0 0-8 0,-1-1-32 16,-3 1 32 0,4-1 0-16,-4 1 16 15,-8 3-16-15,-4-3 0 0,-4 6 8 16,-1 0 40-16,-3 0-48 15,4 0 0-15,0 0-40 16,4 0 32-16,0 0 8 0,-1-4 0 31,-3 1-8-31,0 3 8 16,-4-3-8-16,-4 0 0 0,-9-1 8 16,-2-1 0-16,-1 1 8 15,0 1 40-15,4 0-40 0,-4-4 56 31,7 1-64-31,-2 3 0 16,2-7 0-16,-3 1 0 0,0 6 64 16,-7-7 80-16,2 4 80 15,-3 3-56-15,-4-1-88 16,1 1-64-16,-2 3 32 0,1-3-48 16,-4 3 8-16,4 0-8 15,-4 0 0 1,0 0 8-16,4-3 104 0,-4 3 56 15,4-3 88-15,0 3-72 16,0 0-64-16,-4-3-64 16,8 0 16-16,-4-1-16 0,8-2-48 15,-8 3 8 1,8-3-8-16,-4 2-8 16,3-2 0-16,-2 3 8 15,3 0-8-15,-5-4 0 16,2 4 0-16,-5 0 0 0,4 0 0 15,-8 0 16-15,4 3 64 0,-4-4-16 32,3 4-16-32,-3-6 24 15,4-6-24-15,0 2 8 0,1-3-8 16,-1-3-40-16,4-3-8 16,-1-6-8-16,2-1 0 15,3-6-80-15,-1-2 8 0,-2-4-32 31,2 3-32-31,-3-3-56 0,-4 6 80 16,5 3 48-16,-9 7 72 16,3 0-8-16,-3 6 8 15,0 3-16-15,0 1 8 0,0-1-104 32,0 0-64-32,0-3 32 0,0 4 88 15,4-4 40-15,-4 0-40 0,0 0 8 16,0 0 48-1,0 3 0-15,0 1 0 0,0-1-8 16,0 0 8-16,0 4-16 0,0-1-56 16,0 0 0-1,0 4 72 1,0 0 0-16,0-1 8 0,0 4 0 16,0-3 8-16,0 3 32 0,0-3-48 15,0-1 8-15,0 4-16 16,0-4 0-16,0 1 8 0,0 0 0 31,-4 0-168-31,-4-1 104 16,0 1 64-16,0 0 0 0,-3-1-8 15,2 1-8-15,1-1 8 16,1 5-8-16,-6-5 8 0,5 7 0 16,5-6-8-16,-5 6 8 31,-1-4 0-31,-2 4 0 15,-1-3-64-15,-1 3-24 0,-2 0-24 16,-5 0 104-16,-1 0 8 16,-2 0-112-16,-1 0 72 0,-4 0 48 15,0 0-8-15,0 0 8 32,0 0 0-32,0 0 8 15,-4 3-8-15,1-3 0 0,-1 4 0 0,0-4-8 16,-4 6 0-16,1-3 8 15,3 1-8-15,-13 2 0 0,10-3 0 16,-5 0 8 0,4 0-16-1,1 0 16-15,-1 4 0 16,4-4 0-16,-1 0 0 0,1 0-8 0,5 0 0 16,-4 1 8-1,3-4 0-15,3 3-48 0,-3 0 40 0,1-3-40 31,-1 3 32-15,0 0 16-16,-4-3-8 0,0 6 8 16,0-6-8-16,4 4-56 0,-8-1 16 15,1 0-56-15,-1-3 24 16,-8 3 64-16,0 1-280 0,-8-4 152 31,-4 3 144-31,1-3-8 16,-10 3-40-16,-2-3 32 0,-1 3 16 15,-3 0-8-15,-1 0 0 16,0 0 8-16,-3 1 0 0,-5-1 0 16,0 0 0-16,1 0 40 31,2 3-40-31,2-6-48 16,0 4 40-16,6-1 8 0,6 0 0 0,3 0 0 15,0 1 8-15,9 2-8 16,-1-6 8-16,8 3-8 0,4-3 0 15,0 0 0 1,5 3-8 0,3 0 8-16,0 0-8 15,8 1 8-15,0-4 0 0,8 3-8 16,0 0 8-16,4-3 0 16,5 0-8-16,2 3 8 0,-3-3 0 15,4 0 0 1,0 0 0-16,-3 0-8 15,-6 4-8-15,-2-4 0 16,-6 3 16-16,1-3 0 0,-3 3-16 16,-5-3 8-16,4 3-40 15,-4 0 48-15,4-3-8 0,-8 0 8 32,4 3 0-32,-12 0 8 15,-3 1-8-15,-9-1-80 0,0 0 80 16,-8 0 72-16,0 1-72 15,-11 2-16-15,-1-3 8 0,-8 0 0 16,1 0 0-16,-1 0-40 31,-4 1 32-31,1 2 8 16,-1-6 8-16,0 6 0 0,-4-3 0 16,4-3 0-16,1 7 8 15,-1-4-8-15,1 0-8 0,0 1 8 0,-1 1 8 16,0 2-8-1,5-1 0 1,2-2 0-16,2 2 0 16,3 0 8-16,0-3 0 0,5 4 40 15,-1-7-48-15,0 6 0 16,4-3 8-16,4 1 0 0,0-2-8 16,5-2 0-1,-1 4 8-15,8-4 8 16,1 0-8-16,3 0 0 15,4 0 0-15,-3 0 0 0,6 0 40 16,1 0-32-16,4 0-16 16,0 0 8-16,-3 0-8 0,7 0 0 31,-4-4 8-31,4 4-8 16,-4 0 0-16,4 0 0 0,-4 0 0 15,-3 0-8-15,-1 0 8 16,0 0 0-16,-4 0 0 0,0 0 0 15,1 0 0-15,-1-2 0 32,-4 2 0-32,-8 0 0 15,4-4 8-15,-8 1-8 0,-4 3 0 16,1 0 0-16,-9 0 8 0,1 0 0 16,-1 0-8-16,-8 0 8 0,1 0-8 15,-6 0 0 1,-3 7-8-1,2-1 8-15,-6 3-8 16,4-5 0-16,-4 5 8 0,5 0 0 16,-1-5 0-16,4 5 0 15,-8-2 0-15,5-1 0 0,-1-3 0 16,0 3 0 0,1-2 8-1,3 2-8-15,0-3 8 0,5 3-8 16,-1-2 48-16,4-4-48 0,9 0 8 15,7 3 32-15,5-3-40 16,2 0 0-16,10 0-88 16,-2 0 88-1,9 0 0-15,0 0 16 16,1-3-8-16,7-1 0 16,-3 2-8-16,6-2 0 0,5 1 0 15,-3 0 0-15,2 3-8 16,2-3 0-16,-2-1-40 0,-2 1 24 31,-1 3-104-31,3-6 64 16,-6 3 56-16,7 0-56 0,-8 0 16 15,1-4-16-15,-2 4-32 16,-3 0-17-16,0-1-47 16,0-2 24-16,0 0 128 0,-3 3-96 31,3-4-8-31,0 4 40 0,0-3-104 15,-4 0-200-15,5-1-72 0,-14 1 248 16,9-1 104-16,-7 4 88 16,-1-6-88-16,4 2 40 0,-8 1 8 15,5-1 48 1,-6 2-64-16,2 1 64 16,-5 1 0-16,8 0 8 15,1 0-8-15,3-1 48 0,8 1-48 16,4-3 0-16,3 6 48 15,6 0-40-15,6-3-8 16,-2 3 0 0,-1 0 0-16,8 0-8 15,-4 0-48-15,4 0-8 16,-4 0 8-16,0 0 48 0,4 0-8 16,0 0 16-16,0 0 0 15,0 0 16-15,-4 0-16 0,-3 0 8 31,-2 0 32-31,-2 0-32 16,-6 0-8-16,1 0 8 0,1 0-8 16,-5 0 0-16,3 0 0 15,-3 0-8-15,1 0 8 0,7 3-8 16,-5-3 0-16,10 3 8 16,3-3 0-1,8 3-16-15,0-3-88 16,-4 0 8-16,4 0-88 0,0 0 72 15,-4 0 104 1,0 0-120-16,-4 3-120 0,0 1-232 16,-3-1-136-16,-2 3 55 15,5-2 33 1,1-1-216-16,-6 3-712 16,9-3-745-16,0 0-2568 0</inkml:trace>
  <inkml:trace contextRef="#ctx0" brushRef="#br0" timeOffset="52950.92">8618 10379 7889 0,'0'-10'2177'0,"4"4"-1305"15,-4 3 368-15,0-4 152 0,0 4-223 32,0 3-257-32,0 0-120 15,0 0-24-15,0 19-152 16,0 13 96-16,3 13 569 0,-3 9-393 0,0 12-216 16,0 1-232-1,0-4-120-15,0-2-80 0,0-11-96 16,4-2-72-1,-4-10-64-15,0 0 8 16,8-12-16-16,-8-4 0 16,5-9-256-16,-1-4-424 0,-4-9-584 15,4 0-633-15,-4-9-399 0,0-14 144 16,-4-5-3290-16</inkml:trace>
  <inkml:trace contextRef="#ctx0" brushRef="#br0" timeOffset="53357.81">8514 10322 8209 0,'0'-13'2329'0,"0"-3"-1249"16,0 0 120-16,0 0 97 0,0-3-233 15,0 6-456-15,0-5-96 16,16 1-88-16,8-1-48 0,4-1 88 31,0 2 56-31,4 2 80 16,0 8 153-16,3 4-233 15,5 3-280-15,0 0-40 0,0 13 64 16,3 6 0-16,-3 6-8 16,-8 1-136-16,-4 5-104 0,-12 4 56 15,-8 4 48 1,-8-5-8-16,0-2-40 15,-12 0 40-15,-16-4 8 16,-11 1-48-16,-6-7-72 0,-2-2-88 16,-5-5-272-1,0-2-64 1,9-10-208-16,2-3-200 0,14 0-225 0,3-3-551 16,7-13-8-16,17-6 47 15,0 6-2439-15,0-3-4962 16</inkml:trace>
  <inkml:trace contextRef="#ctx0" brushRef="#br0" timeOffset="53893.91">9183 10341 5473 0,'0'0'1976'15,"0"0"-112"-15,0 0 337 16,0 0-465-16,0 0-287 0,0 0-257 16,0 0-120-1,0 0-192-15,0 0-272 16,0 0-159-16,0 12-233 15,4 11-40-15,9 12 312 0,-2 12 72 16,6 13 0-16,2 4-88 16,5 3-104-1,0-7-104 1,0-3 0-16,-5-12-96 0,2-7-24 16,-6-10 24-16,-2-9-16 15,-9-6-80-15,-1-7 16 0,1-3 0 0,0-3 56 16,-4 0-48-16,0 0 49 31,0 0 111-31,4-9 112 16,-4-10-56-16,9-16-184 0,-5-9-104 15,7-10-24-15,6-7-416 0,-2 1-136 16,-2 6-33-16,-2 7 129 31,1 8-104-31,-4 11-152 16,4 2-160-16,-4 10-112 0,0 7-73 15,0 3-431-15,8 2-448 16,0-2 15-16,4 6-839 0,-8-3-3930 0</inkml:trace>
  <inkml:trace contextRef="#ctx0" brushRef="#br0" timeOffset="54253.98">9801 10604 5825 0,'4'0'4697'0,"-1"0"-3737"16,2 0-472-16,7 0 432 16,-1 0-56-16,10 0 129 0,-1 0-209 15,3 0-208-15,-3 0-24 16,4 0-152-16,1-3-256 31,-6 0-144-31,1-1-144 0,-8 4-912 16,-7 0-680-16,-5 0-1161 15,0 0-6857-15</inkml:trace>
  <inkml:trace contextRef="#ctx0" brushRef="#br0" timeOffset="54459.33">9836 10741 7841 0,'9'0'2281'15,"3"6"-1281"1,4-6 520-16,3 3-71 16,5 0 39-16,1 1-400 0,3-4-368 15,-9 0-360-15,5 0-200 16,4 0-160-16,0 0-112 0,24-7-1088 16,-12-2-1040-16,-5 3-4290 15</inkml:trace>
  <inkml:trace contextRef="#ctx0" brushRef="#br0" timeOffset="55971.84">4071 10614 6409 0,'0'0'1848'0,"0"-7"-1256"15,0 4 217-15,0-3 223 16,0 0-128-16,0-1 40 15,0 1 0-15,0 3 105 0,0-1 7 32,0 1-280-32,0 3-16 15,0 0-24-15,0 0-144 0,-7 0 25 16,-5 0-273-16,-1 13-40 16,-6 9-120-16,7 10-72 0,-4 3 32 15,4 0-136-15,8 0 8 31,4 0 40-31,0-10-56 0,0-6-8 16,0-6 0-16,4-7 0 16,3-3-112-16,6-3 64 15,-2 0 48-15,10-9-40 0,3-10-64 16,-5-6-336-16,9-4 80 16,-8 4 80-1,1-1-17-15,-10 10 57 0,-3 6-40 16,0 10 168-16,-4 0-192 15,0 13 120-15,0 13 192 16,0 9 320-16,8 2-112 16,0-1-144-1,4-5-56-15,0-9 0 0,3-5-8 16,2-11-344-16,-5-6-248 0,7-10-712 16,1-15-601-1,-7-4-2912-15</inkml:trace>
  <inkml:trace contextRef="#ctx0" brushRef="#br0" timeOffset="56302.6">4179 10157 8025 0,'0'0'2769'0,"4"0"-2017"0,4 0-192 15,3 19 360-15,14 12 377 16,3 14 47-16,7 9 304 16,-3 9-408-16,9 10-311 0,-2 3-305 15,-7 4 0-15,0-4-88 32,-8 7 32-32,-5-4-184 0,-10 0 48 15,-9-2-168-15,0-4-72 16,-9-1-80-16,-18-8-48 0,-9-4-16 15,-8-9-48-15,-4-3-336 0,1-10-536 16,-5-16-464 0,-12-19-929-1,17-3-2207-15,6-6-3738 0</inkml:trace>
  <inkml:trace contextRef="#ctx0" brushRef="#br0" timeOffset="57771.59">10893 10633 7377 0,'-4'0'2257'15,"4"-4"-905"-15,0 4-128 16,-5 0-216-16,5-3-256 0,-4 3-15 15,4-2 15-15,0 2-24 32,0 0-136-32,0 0-240 15,0 0-104-15,0 0 0 0,0 0 0 16,0 0-32-16,0-4-40 16,0 4 72-16,0 0-72 0,0 0-15 0,0-6-73 15,0 3-88 1,0-1 0-16,0-2-40 15,0-1 40 1,0 5 48-16,0-2 24 0,0 4-24 16,0 0 32-16,0 0-80 15,0 0-112-15,0 16 112 0,0 6 272 0,0 7 144 32,4 3-16-32,1 3-160 15,-1-7-88-15,-4 1-8 16,0-4-8-16,4-5-40 0,-4-8-48 15,0-6 8-15,0 1 0 16,4-4-40-16,-4-3 32 0,0 0 0 31,0 0-48-31,7-3-16 16,-3-13-240-16,0-10-328 16,9-5 96-16,-6-10 56 0,10 2 176 15,-2 1-64-15,2 9 151 0,-2 7 49 16,1 9 48-16,-4 7 16 31,4 0-88-31,-4 6 40 16,0 0-16-16,0 0 48 0,-4 6 72 15,3 7 48-15,-2 6 280 16,3 7 65-16,-5-1-1 0,-3 0-32 0,1 1-88 16,-1-4-128 15,-4-6-72-31,4-4-64 15,0-5-8-15,-1-4-184 0,5-3-664 16,9-3-1257-16,-2-19-1840 0,-2 0-3904 16</inkml:trace>
  <inkml:trace contextRef="#ctx0" brushRef="#br0" timeOffset="58492.93">11359 10687 7985 0,'0'16'2225'0,"4"-1"-961"0,0 2 120 16,3-2-408-16,-3-2-295 16,1-4-281-16,-5-5 56 31,0-4 328-31,0 0 120 0,0 0-208 15,0 0-232-15,0-4-16 16,0-8-295-16,0-7-153 0,0-10-113 16,0-3-303-16,-5-9-8 15,5-6 96-15,0-10-96 16,0-7 248-16,0-3-144 0,0 0 96 31,13 7 8-31,7 9-48 0,3 10 216 16,1 13 48-16,8 11 88 0,0 5 248 15,4 6 40-15,-1 6-64 16,-3 0 96-16,1 0-8 16,-6 13-64-16,-3 2 56 15,-4 4-63-15,-8 4-57 16,-8 2-56 0,-4 0 0-16,0 4 8 0,-19 0-80 0,-13 2-16 15,0-5-128 1,-9-1 0-16,6-9-176 0,-1 0-160 15,4-6 160 1,8 2 0-16,5-9-337 16,2 4 121-1,10-4 272-15,3 0 112 0,4 0-96 0,0 3-136 16,0 1 56-16,15 2 184 16,9 4 0-16,-3 0 272 0,10-1 104 31,1 4 40-31,0 0 1 15,0 0-17-15,0 3-8 0,0-3-104 16,-4 3-8-16,-4-3-160 16,-9 0-72-16,2-7 16 15,-10-2-64-15,-3-1-16 0,-4-6-152 32,0 0-272-32,0 0-328 0,0 0-273 15,0-22-815-15,0 2-2865 0,-8-5-5649 16</inkml:trace>
  <inkml:trace contextRef="#ctx0" brushRef="#br0" timeOffset="58848.52">12080 10204 7113 0,'0'0'4145'0,"0"0"-3233"15,0 0-96-15,7 0-24 16,-7 16-263-16,9 10 447 0,-5 11 792 31,0 11-200-31,0 6-519 16,0 0-289-16,-4 0-80 0,3-3-168 15,-3-10-104-15,5-2-136 16,-5-8-176-16,4-9-24 16,-4-3-72-16,4-9 0 0,-4-7 0 31,0 0-360-31,0-3-296 16,0 0-376-16,0-3-232 0,-13-26-1321 15,-6 1-1912-15,-1 0-3097 0</inkml:trace>
  <inkml:trace contextRef="#ctx0" brushRef="#br0" timeOffset="59157.23">11889 10293 8449 0,'0'-3'3177'15,"0"3"-2305"-15,0-3-32 16,0 3 105-16,0-4-193 0,11-2 64 16,9-3 240-16,8-4 64 15,8 0-23-15,16-6 39 0,8 0-304 32,8-3-136-32,12 0-88 15,7-1-96-15,-4 4-96 0,-6 0-271 16,-14 10-137-16,-15 2-8 15,-13 5-425-15,-14 2-535 16,-17 12-1376-16,-4 7-1921 0,0 0-1848 16</inkml:trace>
  <inkml:trace contextRef="#ctx0" brushRef="#br0" timeOffset="60536.04">8534 11769 904 0,'0'0'7673'0,"0"0"-6088"0,0 0-1153 32,4 10 192-32,-4 12 352 15,3 0-312-15,-3 10-48 16,4 0 177-16,-4 3 31 0,5 0-64 16,-1-3 96-16,-4-1 120 15,0-8-432-15,0-5-224 0,4-5-71 31,-4-3-121-31,0-4-32 16,0-6-80-16,4 0 32 16,-4 0 8-16,0 0 64 0,4 0-120 15,-4-6-144-15,7-10-369 16,2-13-335-16,6-9 320 0,6-3-144 31,3 0-160-31,-1 6 384 16,1 3 352-16,0 13 88 0,-3 3 8 15,-2 13 112-15,1-3-24 0,-4 6 16 16,0 0 8-16,4 0 64 16,-4 9-40-16,-5 13 192 15,2 7 376-15,-6 3 16 16,1 3 0-16,-4-1-255 16,-4-5-129-16,5-4-184 15,-5-2-80-15,4-11-72 0,0-2 16 16,-4-4-16-16,3-6-216 15,1 0-665 1,13 0-1135-16,-2-6-529 16,5-10-2304-16</inkml:trace>
  <inkml:trace contextRef="#ctx0" brushRef="#br0" timeOffset="60811.11">9196 11808 5169 0,'4'0'4040'32,"-4"0"-3151"-32,11 0 503 0,-3 0 240 15,12 0 25-15,0 0-145 16,4 0-384-16,-4 0-408 0,4 0-256 15,0 0-319 1,-9 0-145 0,6 0 0-16,-6 0-577 15,-2 0-703-15,-2 0-896 0,-7 6-1737 16,-4 0-3561-16</inkml:trace>
  <inkml:trace contextRef="#ctx0" brushRef="#br0" timeOffset="61000.6">9335 11928 7041 0,'0'4'2385'0,"3"-4"-1153"0,5 3 464 16,9-1-448-16,3-2 25 31,8 0-305-31,-1 0-88 0,6 0-488 16,2 0-232-16,9-2-160 15,-9-5-1608-15,-3 4-3497 0</inkml:trace>
  <inkml:trace contextRef="#ctx0" brushRef="#br0" timeOffset="61716.41">10422 11617 5673 0,'0'0'2712'15,"0"-3"-1599"-15,0 3-329 16,0 0 416 0,5 0-216-16,-5 0-320 15,0 0-64-15,4 19-127 16,0 13 231-16,3 18 1184 0,-3 14-328 15,0 6-639-15,-4 3-345 16,4-6-232-16,1-10-176 0,-1-10-80 16,3-12-40-16,-7-9-48 31,4-7-56-31,0-13-520 0,-4-6-729 16,0 0-999-16,0-19-425 15,0 0-9185-15</inkml:trace>
  <inkml:trace contextRef="#ctx0" brushRef="#br0" timeOffset="62052.58">10367 11537 8729 0,'0'-6'2993'16,"0"-3"-2065"-16,4-1-600 15,7-6 232-15,10 4-39 0,3 2-225 16,8 1 160-16,3 5 144 16,5 4 112-16,0 4-328 0,0 15 168 15,-4 9 112-15,-1 7-24 0,-3 0 1 32,-11 0-169-32,-6 3-104 15,-7-6-128-15,-8 0-160 0,0-7-8 16,-4 0 0-16,-24-5 0 15,-4-1-72-15,-4-4 0 0,-7-5-472 16,7-7-656-16,0-3-657 31,4-6-823-31,5-10-225 0,10-3-2288 16</inkml:trace>
  <inkml:trace contextRef="#ctx0" brushRef="#br0" timeOffset="62512.03">10944 11535 7361 0,'0'0'3961'15,"0"0"-3273"-15,5 12 16 16,3 8 232-16,3 14 633 16,6 11 31-16,2 5-392 0,5 8-311 15,0-4-145 1,0-1-264 0,-1-2-88-16,-2-3-72 0,-1-7-80 0,-5-9-80 15,2-7-72 1,-10-12 88-16,1-6 48 0,-4-1-16 15,1-6-8-15,-1 0 48 0,-4 0-104 32,7-10 80-32,1-12 16 15,5-13-104-15,6-13-88 0,1-9-56 16,1-9-392-16,-6-4-152 16,5 3 8-16,-8 10-224 15,4 9-136-15,0 16 64 0,0 14-209 31,-1 5-767-31,6 13-248 0,-10 0-289 16,-3 0-608-16</inkml:trace>
  <inkml:trace contextRef="#ctx0" brushRef="#br0" timeOffset="63033.79">10124 12608 3184 0,'4'0'7410'31,"11"0"-5738"-31,5 0-640 0,16-4 593 15,24-9-33-15,35-5-384 16,49-17 57-16,47-19-153 16,21-3-168-16,-17 3-184 0,-48 16-128 15,-59 18-208-15,-28 11-280 32,-13 0-88-32,1 2-48 0,1 1-8 0,-6 0-104 15,-11 2-280-15,-12 4-288 16,-8 0-136-16,-12 0-440 15,0 0-353-15,-21 0-607 16,-14 13-625 0,-1 3-4872-16</inkml:trace>
  <inkml:trace contextRef="#ctx0" brushRef="#br0" timeOffset="63869.08">10510 12792 4608 0,'-4'6'2369'0,"4"7"-1201"15,0 6 209-15,0 9 351 16,0 7-416-16,0 6-456 0,-4 7 161 15,4-3-249 1,-4-4-112 0,4-6 16-16,-4-10 176 0,1-6-144 15,3-9-120-15,0-4-135 0,0-6-17 16,0 0-112-16,-4 0-136 16,4 0 0-1,0-9-184-15,0-20-184 16,0-9-416-16,0-16-16 15,4-13-89-15,15-9 113 0,5-3 312 16,4 6-72-16,8 6 216 16,-1 19 136-16,1 16 168 15,5 10-16-15,-10 16 48 0,1 6-48 32,-8 0 120-32,0 16-32 0,-4 6-40 15,-4 0-40-15,-8 7 104 16,-8-1 201-16,0 1 23 15,-4 0-160-15,-16-4 8 0,-8 1-136 16,0-11-96-16,0 2-104 31,0-8-136-31,0-3-96 16,5-3-72-16,-1 1-160 0,7-4-120 16,6 0 359-16,3 0 153 0,8 0 64 15,0 0-128-15,0 3-120 16,4 3 32-1,16 0 224-15,7 4 128 16,5 0 248-16,8 5 57 16,0-2 23-16,0 3-144 0,0 3 8 15,-4-3-168-15,-4 0-32 16,-8-7-48-16,-1 4-56 0,-7-7-16 0,0 1-16 31,-4-4-496-15,-8-3-657-16,0 0-1151 0,0-7-2537 15,-4-2-3033-15</inkml:trace>
  <inkml:trace contextRef="#ctx0" brushRef="#br0" timeOffset="64168.49">11275 12598 10058 0,'0'3'2144'15,"0"19"-1480"-15,4 4 1121 0,-4 18-57 16,0 7-376-16,0 3-311 16,0 0-161-16,0 0-312 0,0-3-128 15,0-7-72 1,0-5-152-16,0-8-120 15,0-5-88-15,0-11 8 16,-4-2-16-16,4-6-192 0,0-7-536 16,0 0-608-16,-4-13-633 15,0-13-2656-15,0-2-3897 0</inkml:trace>
  <inkml:trace contextRef="#ctx0" brushRef="#br0" timeOffset="64482.67">11131 12643 8249 0,'5'-4'2665'15,"7"4"-1465"-15,3-3 568 0,13-3 305 16,4-1-121-16,5 1-375 31,6 0-209-31,0-4-448 16,2 4-184-16,-2 2-216 0,-2-5-216 15,2 0-167-15,1-1-137 16,0 1-129-16,-5-7-535 0,-3 3-416 16,-8-3-896-1,-11 0-1793-15,-6 7-5121 16</inkml:trace>
  <inkml:trace contextRef="#ctx0" brushRef="#br0" timeOffset="65113.48">12244 11985 1072 0,'0'0'10562'0,"0"0"-8089"16,4 0-1233-1,3 0 376-15,9 0-352 16,12-3-311-16,8-6-89 16,4 2-160-16,-1-2-160 15,1 2-256-15,-8 1-120 0,-4 6-168 16,-8-3-48-16,-8 3-536 16,-4 0-848-16,-4 0-497 15,-8 0-951 1,-16 9-25-16,-4 1-4641 0</inkml:trace>
  <inkml:trace contextRef="#ctx0" brushRef="#br0" timeOffset="65312.5">12319 12106 8481 0,'0'0'3153'0,"4"0"-2017"0,8 0 593 16,0 0 199-16,8 0-664 15,3 0-304-15,5 0-263 16,0 0-329-16,-4 0-224 16,4 0-144-1,0 0-80-15,12-6-904 0,-12-4-1521 16,0 4-2592-16</inkml:trace>
  <inkml:trace contextRef="#ctx0" brushRef="#br0" timeOffset="69292.69">13678 11480 3264 0,'0'0'1481'16,"0"0"-537"-16,0 0 560 31,0 0-192-31,0 0-415 15,3 0-273-15,-3 0 152 0,0 0-104 16,0 0-120-16,0 0-56 16,0 0-64-16,0 0-120 0,0 0-16 15,0 0 16-15,0 0 17 32,0-2 31-32,4-2 16 0,1 1-152 15,-5-3-48-15,0 6 0 16,4-7-48-16,-4 7-80 0,4-3-40 15,-4 0 0-15,4-1 56 16,-1 2-64-16,-3-1 8 31,4-1-8-31,-4 1 0 0,0 3 8 16,0 0-8-16,0 0 0 16,0 0 0-16,0 0-8 0,0 0-40 15,0 0 48-15,0 0 0 0,0 0 48 16,0 0 8-1,0 0 40 1,0 0 152-16,0 0 40 0,0 0-96 0,0 0-136 16,0 0-48-1,0 0-8-15,0 0 0 0,0 0 0 0,0 0 64 16,0 0 0-16,0 0 8 31,0 0 24-31,0 0 8 16,0 0-32-16,0 0-72 0,0 0 8 15,0 0 8-15,0 0-8 16,0 0 48-16,0 0-8 0,0 0 0 31,0 0 24-31,0 0-16 16,0 0 16-16,0 0-16 0,0 0-40 16,0 0-8-16,0 0-8 15,0 0 8-15,0 0-8 0,0 0-8 16,0 0 8-16,0 0 0 15,0 0 8-15,0 0-8 32,0 0 0-32,0 0 48 0,0 0-40 15,0 0 0-15,0 0 8 16,0 0 0-16,0 0-8 0,0 0-8 16,0 0 0-16,0 0 0 15,0 0 0-15,0 0 0 16,0 0 0-1,0 0 16-15,0 0 80 0,0 0 32 16,0 0-8-16,0 0-40 16,0 0 64-16,0 0-88 0,0 0 56 15,0 0-104-15,0 0 8 16,0 0 40 0,0 0-48-16,0 0 8 15,0 0 32-15,0 0-48 0,0 0 0 16,0 0 0-16,0 0 0 15,0 0 0-15,0 0 0 0,0 0 0 16,0 0 0-16,0 0 0 31,0 0 8-31,0 0-8 16,0 0 0-16,0 0 0 0,0 0 8 16,0 0-8-16,0 0 8 0,0 0 0 15,0 0-8-15,0 0-8 16,0 0 8-16,0 0 16 31,0 0-16-31,0 0 0 0,0 0 9 16,0 0-9-16,0 0 8 15,0 0 32-15,0 0-40 0,0 0 64 16,0 0-64-16,0 0 0 16,0 0 8-16,0 0 48 31,0 0-8-31,0 0 16 0,0 0-56 0,0 0 56 15,0 0-64-15,0 0 16 16,0 0-8-16,0 0 40 0,0 0-40 16,0 0 0-16,0 0 40 0,0 0 0 31,0 0-40-31,0 0 32 16,0 0-40-16,0 0 0 15,0 0-112-15,0 0 96 0,0 0-56 16,0 7 72-16,0 8 0 0,0 5 248 15,4 8 56-15,0 13 40 32,1 10-16-32,-5 6-32 15,4 7-128-15,0 2 8 0,-1-2-32 16,1-4-88-16,0-9-56 16,4-13 0-16,-3-6 56 0,-1-16-48 15,-1-4 0-15,-3-5 40 31,0-7 0-31,0 0-32 0,0 0-16 16,0 0-352-16,0-19-480 16,0-4-673-16,0-11-767 0,0-5-745 15,0 8-3648-15</inkml:trace>
  <inkml:trace contextRef="#ctx0" brushRef="#br0" timeOffset="69927.25">14136 11687 10178 0,'0'0'2808'0,"0"0"-1255"0,0 0 711 15,0 0-424-15,0 0-791 0,0 0-321 31,0 0-128-31,0 0-312 16,0 0-208-16,0 0-80 0,0 0-376 16,0-7-784-16,0-5-1209 15,0-1-815-15,0-3-1617 16</inkml:trace>
  <inkml:trace contextRef="#ctx0" brushRef="#br0" timeOffset="70330.2">14335 11357 7817 0,'4'-7'2361'15,"8"-2"-1617"1,0-4 448 0,0 4 80-16,12-4-455 0,3 3-49 15,10-3-16-15,2 1-192 16,1 2 104-16,-4 4 64 16,-4 3-264-16,-16 3-336 0,-1 0-56 0,-6 26 56 31,-9 8 409-31,0 14 159 15,0 15-160-15,0 7-240 0,-16 4-80 16,0-2-80-16,-4-5-8 16,5-4-128-16,2-9 0 15,1-12-464-15,0-7-512 0,-4-10-409 32,4-6-1135-32,0-13-2337 0</inkml:trace>
  <inkml:trace contextRef="#ctx0" brushRef="#br0" timeOffset="70575.53">14347 11709 10882 0,'8'0'2024'16,"8"0"-1200"-1,12 0 1001 1,8-3-217-16,7-3-472 0,2-4-255 16,6 4-473-16,-3 0-240 0,-4 6-168 15,-5-4-304-15,5 4-705 16,-8 0-1311-16,-8 0-1697 0</inkml:trace>
  <inkml:trace contextRef="#ctx0" brushRef="#br0" timeOffset="70871.44">14877 11617 9818 0,'0'0'3120'0,"4"0"-1871"15,0 0 23-15,8 3-96 32,4 10 104-32,4 9-391 0,8 1-337 15,-4 2-256-15,3-3-152 0,1 0-80 16,-4 0 8 0,-4-6-72-16,-4-3-96 0,0-3-536 15,0-4-769-15,-4-3-983 16,0-3-2345-1</inkml:trace>
  <inkml:trace contextRef="#ctx0" brushRef="#br0" timeOffset="71106.77">15120 11643 7561 0,'-12'6'2625'0,"-4"3"-1633"16,-4 11 512-16,0-2 49 0,-4 5-225 31,0 5-232-31,0 1-360 16,5-4-328-16,-1 4-408 0,4-10-32 16,4 3-536-16,4-6-544 15,-4-3-376-15,4-7-497 0,4 0-2520 16</inkml:trace>
  <inkml:trace contextRef="#ctx0" brushRef="#br0" timeOffset="71471.31">15507 11407 5025 0,'0'7'6353'0,"0"5"-4905"0,-5 10-392 16,-3 14 401-16,-3 8 47 15,-2 7-304-15,6 6-319 0,-1 3-193 32,0-2-104-32,3-4-192 15,5-4-144-15,-4-8-160 16,4-5-8-16,0-11-80 0,0-7-296 16,0-6-608-16,0-10-769 0,13-3-2207 15,2 0-745-15</inkml:trace>
  <inkml:trace contextRef="#ctx0" brushRef="#br0" timeOffset="71906.46">15857 11500 3816 0,'0'0'8114'0,"0"0"-6306"15,0 0-439-15,-4 12 471 16,-8 11-472-16,-4 14-615 0,0 8-113 16,4 9-80-1,1 3-216 1,6-3-128-16,1-3-120 16,4-6-8-16,0-11-72 0,9-9 32 15,6-8-40-15,5-8 64 0,12-6-8 16,8-3 88-16,8-6 24 0,3-13-32 31,1-7-40-31,-8-5-104 16,-12-4-216-16,-12-3 64 15,-12-10 136-15,-8 0-32 0,0-2-24 16,-12 2 16-16,-16 7-32 0,0 9-32 16,-4 10 120-16,0 6 104 31,8 10-32-31,5 2-32 15,3 4-40-15,8 0-216 0,0 0-800 16,8 0-1041-16,0 0-583 16,0 0-65-16,0 0-2008 0</inkml:trace>
  <inkml:trace contextRef="#ctx0" brushRef="#br0" timeOffset="72180.02">16267 11160 7817 0,'0'0'4297'15,"4"-3"-3161"-15,0 3-327 0,8-3 127 31,0-1-456-31,16-2-104 16,0-1 88-16,8-5-216 16,-4 6-128-16,-4-4-120 0,-8 7-416 15,-9-3-720-15,-3-1-825 16,-8 7-2136-16</inkml:trace>
  <inkml:trace contextRef="#ctx0" brushRef="#br0" timeOffset="72493.14">16235 11198 6425 0,'-7'6'4081'31,"-1"1"-2809"-31,4-1-64 0,-1 0 17 16,5 1-633-16,0 2-48 0,0 0 312 15,9 4 104-15,6 4-96 16,-2-2-103-16,2 1-169 15,2 3-24-15,-10-3-128 16,5 0-192 0,-3-4-80-16,-2 1-72 15,-3-3-88-15,0-4 0 0,-4 0-8 16,0-6-104-16,0 4-224 16,0-4-192-16,-11 3 24 15,-10 0-705-15,-10-3-759 16,3 0-272-16,3 0-4626 15</inkml:trace>
  <inkml:trace contextRef="#ctx0" brushRef="#br0" timeOffset="73354.41">16419 11728 4520 0,'0'-3'2369'0,"-4"3"-993"16,0-6-15-16,0 6 215 0,0 0-320 16,4-4-344-16,-5 4-119 15,5 0-65-15,0 0-24 16,0 0-56-16,0 0 0 16,0 0-24-1,0 0-136-15,0 0-216 0,13 13 32 16,11 6 297-16,4 3-33 0,8 4-152 15,0 2-120-15,-1-5-128 16,-3-1-64-16,-4-3-8 16,-4-6-48-1,-8-1-32-15,-4-5-8 16,-4-1-8-16,-4-3-72 0,0 1-536 16,-4-4-592-16,0 0-745 15,0 0-1039-15,0 0-4658 0</inkml:trace>
  <inkml:trace contextRef="#ctx0" brushRef="#br0" timeOffset="73686.33">16754 11678 7537 0,'0'0'3009'15,"0"0"-1641"-15,-17 9-216 16,-6 10 105-16,-5 7-137 16,-4 2-56-16,-4 7-288 15,0 3-8-15,0-3-104 0,4-3-295 16,4-7-217-16,9 0-80 15,3-6-72-15,4-6-408 16,-1 0-409 0,10-7-559-16,-5 1-264 15,8-7-305-15,0 0-815 16,0 0-2041-16</inkml:trace>
  <inkml:trace contextRef="#ctx0" brushRef="#br0" timeOffset="74286.94">17227 11382 5153 0,'0'0'2320'31,"0"0"-1056"-31,0 0 169 15,0 0-41-15,0 0-432 16,0 0-264-16,0 0 88 0,0 0 161 16,0 0-33-16,0 10-160 15,0 15 248-15,0 13 409 0,0 19-329 32,0 13-424-32,0 6-144 15,5 1 72-15,-1-4-152 0,4-13-264 16,-4-13-48-16,-1-12-88 0,5-9-32 15,-3-13-344-15,-1-11-512 16,11-2-1096-16,-2-6-2401 16,-2-13-2545-1</inkml:trace>
  <inkml:trace contextRef="#ctx0" brushRef="#br0" timeOffset="74508.87">17487 11779 9554 0,'0'0'5217'15,"0"0"-3513"-15,0 0 208 16,0 0-7-16,0 0-953 0,4 0-608 31,-4-3-344-31,0-10-80 16,0 4-464-16,4-4-424 15,-1-9-256-15,5 6-1585 0,1-7-4073 16</inkml:trace>
  <inkml:trace contextRef="#ctx0" brushRef="#br0" timeOffset="75143.31">17781 11474 2560 0,'0'0'8338'16,"0"-3"-6338"-16,0 3-615 0,0 0 295 16,0-3-264-1,0 0-624-15,0-1-248 16,5-2-159-16,7-3-129 15,3-4-120-15,5 0-56 16,4-3 40-16,4 4-64 16,0-4-8-16,0 6 24 0,-8 4 16 15,-4 6-88-15,-8 0-72 16,-4 0 64 0,-4 19 8-16,0 9 136 15,0 11 248-15,-16 5 48 16,-4 1-176-16,-8 2-168 0,0-6-80 15,0-3 56-15,4-6 40 16,1-10-96-16,6-5-8 0,6-5 72 31,7-6-72-31,0-2-64 0,4-4-184 16,0 0-168 0,0 0-160-16,12 0-120 0,3-4 504 0,5-2 192 15,4 3 0-15,0 3-16 16,0 0 16-16,0 0-8 15,-8 0-112 1,3 16 0-16,-6 0 120 16,-1 3 160-16,-5-3 64 15,-3 6 96-15,-4-6 120 0,0-1-40 16,0 4 56-16,-15-3-88 0,-6 0-32 31,-7-3-72-31,0-1-96 16,1-2-168-16,-1-3-8 0,8-7-352 15,0 0-616-15,8-4-912 16,5-11-2025-16,7-5-3585 0</inkml:trace>
  <inkml:trace contextRef="#ctx0" brushRef="#br0" timeOffset="75462.73">18284 11643 10058 0,'4'0'2728'0,"0"6"-1840"16,7 3 969-16,2 11 271 0,6 2-791 15,5 3-345 1,4 0-88-1,0 4-64-15,4-7-280 0,-8 0-272 16,-5-2-176-16,-2-8-8 16,-6 1-104-16,2-7-96 15,-9 0-432-15,-4-2-440 0,0-4-456 16,0 0-745 0,-4-13-511-16,-9-3-4130 15</inkml:trace>
  <inkml:trace contextRef="#ctx0" brushRef="#br0" timeOffset="75693.34">18419 11582 7153 0,'-20'13'3033'0,"0"3"-1385"15,-4 6 88-15,-8 6 41 16,4 1-281-16,0 0-456 31,4 2-544-31,1-2-200 0,3 0-183 16,-4-4-113-16,8-3-321 15,4 1-575-15,0-8-1064 0,12-5-585 16,0-7-1384-16,0-3-1328 0</inkml:trace>
  <inkml:trace contextRef="#ctx0" brushRef="#br0" timeOffset="76052.42">18666 11372 3880 0,'0'10'5281'0,"4"3"-3816"15,-4 3 79-15,4 16 200 16,-4 3 169-16,3 12 15 0,2 0-479 16,-5 7-385-16,4 0-136 15,-4-2-272-15,0-8-320 31,0-3-208-31,0-9-64 0,4-7-64 16,0-6-192-16,-4-6-512 16,4-4-336-16,0-9-464 0,4 0-1289 15,0-9-2072-15,4-7-1504 0</inkml:trace>
  <inkml:trace contextRef="#ctx0" brushRef="#br0" timeOffset="76492.97">18984 11474 9073 0,'0'0'3065'0,"0"0"-1633"0,0 0 345 16,-7 6 111-1,-9 10-656-15,4 13-439 0,0 3-105 0,4 6-232 16,0 0 8-1,8-3 24 1,0 0-288-16,0-6-72 16,3-7-40-16,10 0 56 0,7-9 72 15,7-4-56-15,10-3-40 0,6-6 144 16,6 0-144-16,6 0-48 16,-7-15-8-16,-9-5-16 31,-11-2-40-31,-7-10 48 0,-14-3-8 15,-7-2-48-15,0-5-152 16,-11-2-104-16,-13-1 32 0,-4 11-144 16,-4 4 64-16,-4 8 248 15,4 7 8-15,1 8 48 16,6 1-48 0,1 6-280-16,9-3-232 15,2 3-264-15,9 0-609 16,4-6-439-16,0 2-160 15,0-2-2057-15</inkml:trace>
  <inkml:trace contextRef="#ctx0" brushRef="#br0" timeOffset="76771.27">19236 11242 9233 0,'0'0'2969'0,"4"0"-1313"15,-4 0 217-15,8 0-377 0,7 0-752 16,2 0-96-16,3 0 1 31,8 0-217-31,-9 0-232 0,-2 0-192 16,2 0-8-16,-7 0-648 15,4-6-1153-15,0 0-1119 16,-4-4-4466-16</inkml:trace>
  <inkml:trace contextRef="#ctx0" brushRef="#br0" timeOffset="77354.3">19538 11036 5297 0,'-4'-3'3216'0,"4"3"-1143"16,0-3-273-16,0-1-368 16,0 2-215-16,0-2-449 0,0-2-456 31,0-1-88-16,9-5-88-15,6 2-136 0,2 1 0 0,-2-1 48 16,6 4-48-16,-6 3 16 16,-2 3 168-16,-10 0-16 15,1 0-120-15,-4 0-40 0,0 9 104 32,0 7 384-32,0 0 168 0,0 3-232 15,-7 0-167-15,-6-3-97 16,1-3-8-16,5 0-40 15,-2-4-24-15,9-6-40 0,0 0-56 16,0 0 0-16,0 1-96 31,0-4-224-31,5 6 96 0,10 0 104 0,2 1-9 16,6-1-39-16,-3 4 160 16,4-1 0-16,-5 1 8 15,2 2 0-15,-1 4 40 0,-8 0 160 16,-1 6 233-1,-2-3 15 1,-1 0-56-16,-8-3-8 0,0 0 40 16,0-6-16-16,0-1-88 15,0 1-96-15,0-7-136 16,-8 3-32-16,-1 1-56 16,-10-1-416-16,-13 7-1120 15,-4-4-1521-15,8 0-3040 16</inkml:trace>
  <inkml:trace contextRef="#ctx0" brushRef="#br0" timeOffset="79049.73">13653 12398 4000 0,'4'-9'985'16,"1"2"-689"-16,3-2 112 16,0 2-96-16,-5 4 184 0,-3-3 392 15,0 6 432-15,4 0-287 31,-4 0-97-31,0 0 160 16,0 0-144-16,0 0-136 0,5 0-151 16,3 0-233-16,3 0-48 15,6 0 208-15,11 0-88 0,7 0 128 16,9 6-8-16,12 4-48 31,11-4-176-31,13 1-56 0,12 2-47 16,7-6-105-16,5 0-72 0,4-3-16 15,-1 3-40-15,-3-3-56 16,-1 0 0-16,1 0 0 0,-4 0-8 16,-1 0 8-1,1 0-8-15,-12 0 0 16,3-6 8-16,-3-1 40 16,-9 2 24-16,1-2 8 0,-5 4 8 15,6 0 32-15,-10-4-112 16,9 4 96-16,0 0-48 0,-1 0 16 31,5-4 40-31,-5 7-104 16,1-3 104-16,-8-3-48 15,-4 3 32-15,-4 0-56 0,-4 3-32 16,-1 0 32-16,0-7-24 16,5 4-8-16,1 0 56 0,2-7-56 31,5 4 80-31,-1 0 8 15,1-4-32-15,4 4 0 0,4-4 32 16,-9 4-96-16,9-4 72 16,-4 4-72-16,-9 3 8 0,-3-3 64 15,-4 6-72-15,-1-4 0 16,1 1 0 0,4 3 8-16,3-6 0 15,6 2 8-15,-2-1-8 0,5-2 40 16,4 1-48-16,-4-4 8 15,3 7 64-15,1-3 48 0,4-1-48 16,-5 1 56 0,1 3 40-1,-1-4 24-15,-2 1-24 16,-2 3-96-16,-8 0 56 0,2-4-32 0,-2 4-80 16,1 0 104-16,-8-6 24 15,-4 5 0-15,-5 1-96 0,-7 0 56 31,-4 3 0-31,-5 0-40 16,6 0-64-16,2-3 0 16,-3 3 0-16,1 0 8 0,-2 0 8 15,-7 0-8-15,-8 0 0 0,-5 0 33 16,-6 0-41-16,-9 0-8 31,-4 0 0-31,4 0 0 16,-4 0-9-16,0 0-39 0,0 0 40 15,0 0-40-15,0 0-184 16,0 0-96-16,-21 0-472 0,-50 0-184 16,0 9-1705-16,-17-2-4984 0</inkml:trace>
  <inkml:trace contextRef="#ctx0" brushRef="#br0" timeOffset="79868.96">14096 12586 7633 0,'0'0'2385'0,"0"0"-1145"16,0 0-184-16,0 0-280 16,0 0-176-16,0 0 193 0,0 0 87 31,0 0 8-31,0 0-32 16,-8 0 24-16,-8 3-176 0,-8 16-239 15,-8 6-121-15,-7 10 48 16,-6 12 16-16,2 11-64 15,3 5-16-15,5 4-16 0,10 3-152 32,9-3-80-32,8-1-24 15,8-3-48-15,0-2 0 0,12-7-8 16,8-10-104-16,12-3-280 16,0-12-224-16,7-4-248 15,6-12-361-15,22-13-383 0,-15 0-824 16,-8-9-1625-1</inkml:trace>
  <inkml:trace contextRef="#ctx0" brushRef="#br0" timeOffset="80605.03">14447 12747 8729 0,'0'0'2129'0,"-4"0"-1113"16,4 0 352-16,-4 0-183 0,4 0-345 31,-4 0-80-31,0 0-192 16,-5 0-216-16,-2 0-72 0,-1 0-64 15,4 0-16-15,-8 0-24 0,7 4 8 16,2 2 80 0,-1 3 88-16,4-6-231 0,4 7-113 15,0 0-8 1,0 2-8-16,0 8 8 15,8-5 0-15,3 11 104 16,6 2 120-16,7 1-88 0,0 3 72 16,3-1-8-16,1 1-64 15,-4-3-56-15,-4-4 8 16,-4-6-16 0,-4 0-64-16,-4-6 120 0,-8-4 72 15,0-3 48-15,0 1 16 0,0-1 48 16,-4 1-88-16,-16-4-48 15,1 3-128-15,-13-6 24 16,-1 0-72 0,-3 0-8-16,1-9-128 15,7-4-96-15,8 4 56 16,4-4-24-16,12 3-256 0,4 1-8 16,0-4-176-16,20-6 296 15,7-3 344-15,6-7 96 0,7-2-24 31,3-4-72-31,-2-4 8 16,-2 2 0-16,-3 5 48 0,-4 3-48 16,-8 4-8-16,-5 9 0 15,-6 6 0-15,-5 4-128 16,-5 3-216-16,-3 3-233 0,0 0-503 31,0 0-400-31,0 0-377 0,-7 6 73 16,-5 3-1113-16</inkml:trace>
  <inkml:trace contextRef="#ctx0" brushRef="#br0" timeOffset="80873.37">14888 12903 6241 0,'0'3'8826'0,"0"-3"-6514"16,0 0-927-16,0 0 319 15,0 0-536-15,0 0-544 16,0 0-208-16,0 0-184 0,0 0-176 16,0 0-56-16,5 0-600 0,-1 0-656 31,8 0-1128-31,-1 0-2265 15,2-6-841-15</inkml:trace>
  <inkml:trace contextRef="#ctx0" brushRef="#br0" timeOffset="81452.37">15064 12823 8889 0,'0'-6'3057'0,"0"-3"-2169"16,0-1-456-16,13-6 32 16,2 0-168-1,5 1-79-15,3 2 111 16,2 0 392-16,-5 3 208 16,0 4-80-16,-1 3-136 0,2 3-96 15,-6 0-344-15,5 0-95 0,-3 6-57 16,-6 7 48-1,-3 6 40-15,-8 3 64 16,0 4 104-16,0 3 80 16,-19 2-240-16,-9-3-56 0,0 4-64 15,4-10-16-15,-4 1-72 16,11-7 64-16,6-7-72 0,3-2-88 31,8-7-112-31,0 0-136 16,0 0-160-16,0 0 24 15,12 0 152-15,4 0 320 0,8 0 40 16,-1 0-40-16,9 0 0 16,-8 3 48-16,-4 3 0 0,0 7-40 31,-8-3 8-31,-4-1 64 16,-4 1 112-16,-4-1-16 15,0 4 120-15,0 0 56 0,-4-1 24 0,-11 4-56 16,-10 0-64-16,1-3-136 15,0-4 32-15,0-3-144 16,9-2-8 0,-2-4-64-16,6 0-408 0,3 0-824 15,4-13-441-15,4-13-727 16,0 4-593-16,0 3-3480 0</inkml:trace>
  <inkml:trace contextRef="#ctx0" brushRef="#br0" timeOffset="81723.92">15594 12757 680 0,'0'0'10050'0,"0"0"-7842"16,4 6-1103-16,-4 17 335 0,4 8 840 15,0 10-831-15,-4 4-449 16,4 3-160-16,-4-4-144 0,0-6-424 31,0-6-184-31,0-7-80 16,4-9-8-16,0-3-504 16,4-10-744-16,4-3-777 0,0 0-1815 15,4-3-1249-15</inkml:trace>
  <inkml:trace contextRef="#ctx0" brushRef="#br0" timeOffset="82064.25">16084 12754 9522 0,'4'9'3856'0,"4"4"-3103"15,8 9 943-15,8 3 152 0,4 4-599 16,8-1-201-16,7 4 96 15,1-3-456-15,-8-4-360 0,-8-9-152 32,-4 0-128-32,-12-6-48 15,-1-4-320-15,-2-6-536 16,-9 0-1152-16,0-3-2097 0,-9-10-2681 0</inkml:trace>
  <inkml:trace contextRef="#ctx0" brushRef="#br0" timeOffset="82305.25">16260 12808 8313 0,'-17'15'4569'0,"-2"8"-3240"15,-9 2 247-15,-4 4 128 16,4 3-752-1,-4-7-728-15,8 0-208 0,4-6-16 0,0-3-424 16,8-3-408-16,-3-3-624 31,3-4-408-31,-1-3-1105 0,6-3-4041 16</inkml:trace>
  <inkml:trace contextRef="#ctx0" brushRef="#br0" timeOffset="84831.43">16813 12614 4336 0,'0'0'2905'0,"0"0"-704"0,0 0-121 31,0 0-384-31,0 0-151 0,0 0-153 16,0 0-144-16,0 7-472 16,0 5-328-16,-7 4-111 15,-2 6 79-15,5 0-136 0,-4 0-88 31,5-3-72-31,-1-2 8 16,0-2-80-16,4-2 24 0,-4-3-8 16,-1-1-64-16,5-3 0 15,0-2 8-15,0 2-8 16,0-6-72-16,13 0 8 0,6 0 56 16,18 0 8-16,6 0 144 15,9 0 8 1,-1 0-32-16,5 0-112 0,-8 0 0 15,-8 0-8-15,-4 0 0 16,-8 0-96-16,-12-3-184 16,-4 3-376-16,-1 0-337 0,-11-3-431 15,0-4-520 1,0 1-265 0,-11 0-5096-16</inkml:trace>
  <inkml:trace contextRef="#ctx0" brushRef="#br0" timeOffset="85048.31">17068 12639 8977 0,'0'23'2473'0,"-4"5"-1033"0,-3 7 521 15,-6 9 23-15,9 1-744 31,0-1-551-31,0-5-273 0,4-4-304 16,0-7-112-16,0-6-48 16,0-6-577-16,21-10-703 15,-6-6-1328-15,5 0-1753 0</inkml:trace>
  <inkml:trace contextRef="#ctx0" brushRef="#br0" timeOffset="85447.99">17446 12693 10058 0,'-11'13'2448'0,"-5"6"-823"0,0 3 415 16,0 7-384-16,8-1-711 0,8 1-313 15,0-4-208-15,0 1-304 16,0-10-104-16,16 0-8 0,0-7 168 31,4-6-128-31,4-3 0 16,0 0 120-16,3 0 144 15,5-16-56-15,-4 1-112 0,0-7-72 16,-12-1 64-16,-4-6 8 0,-8 1-40 16,-4-1-104-16,-12 1-64 31,-16 2-168-31,-4 7-112 15,-7 6 344-15,3 11-72 0,-1 2-8 16,9 0 8-16,5 0-224 16,11 9-56-16,4-3-368 0,8 1-689 15,8-4-735-15,16 0-369 32,4-3-2344-32</inkml:trace>
  <inkml:trace contextRef="#ctx0" brushRef="#br0" timeOffset="85832.34">17813 12652 8489 0,'-19'10'3017'0,"-2"2"-1193"16,-7 7 153-16,4 10-169 0,1 0-392 15,7 2-535-15,4 8-417 16,12-5-184-1,0 1-120-15,0-6-104 16,16-4-40-16,8-6 112 16,-4-6-16-16,3-7-104 0,1-6 192 15,4 0 248-15,0-3-112 16,0-13-72-16,0-3-48 0,-9 0-120 31,-2 0 104-31,-13-3-104 16,-4 3 128-16,0-10-128 0,-4 1 24 15,-20 2-120-15,-8-2-200 16,-4 2-224-16,1 10 192 0,-1 4-32 16,8 9-120-16,4 3-344 15,3 0-280 1,18 0-865-16,3 3-1215 16,0 0-1753-16</inkml:trace>
  <inkml:trace contextRef="#ctx0" brushRef="#br0" timeOffset="86548">18017 12427 5201 0,'0'0'1656'0,"0"0"-232"16,0 0 161-16,0 0-185 15,0 0-552-15,0 0-216 0,0 0-96 32,0 0 8-32,0 0 217 15,0 0 95-15,0 0 224 0,0 0-8 16,0 0-256-16,0 0-271 15,0 0-241-15,0 0-64 0,0 0-24 16,0 0-120-16,0 0 104 31,0 0 112-31,0 0 64 16,0 0 56-16,0 0-136 0,0 0 40 16,0 0-16-16,0 0 16 15,0 0-24-15,0 0-72 0,0 0 8 0,0 0-80 16,0 0-119-1,3 0 47 1,-3 0 8-16,0 0-56 16,0 0 16-16,0 0-16 0,0 0 80 0,0 0-48 15,4 9-80 1,0 20 0-16,9 12 136 0,2 13 120 0,5 0-96 31,1 0-32-31,10 0-16 16,-3-10-56-16,12-6-48 15,-4 1 88-15,3-11 96 0,2 1 64 16,-9-1-136-16,-1 1-48 16,-3-4 32-16,-12 7 80 0,0 0-112 31,-12 0-16-31,-4-1 40 16,0 4 88-16,-20 0-136 0,-12 3 32 15,-16 0 80-15,-11 4-152 16,-13-1 32-16,-11 0-40 15,-14-3-352-15,2-3-200 0,3-6-600 32,-4-10-409-32,-3-3-415 15,19-7-1025-15,20-5-4184 0</inkml:trace>
  <inkml:trace contextRef="#ctx0" brushRef="#br0" timeOffset="87612.93">12674 14373 3024 0,'0'0'5785'0,"0"0"-3720"16,0 0-697-16,0 0 168 16,-5 0-95-16,1 0-161 0,4 0-208 15,0 0-200-15,0 0-79 31,0 0-145-31,0 0-176 16,0 0-16-16,0 0-240 0,13 0-216 16,10 0 0-16,14 0 160 15,10 0-16-15,9-9-8 0,0-4-24 16,0 0-112-16,-5 4-280 16,-7-1-624-16,-16 3-728 0,-28 7-897 31,0 0-1648-31,-16 10-2632 0</inkml:trace>
  <inkml:trace contextRef="#ctx0" brushRef="#br0" timeOffset="87817.78">12837 14643 9554 0,'32'0'2688'16,"4"0"-1472"-16,7 0 161 16,9 0-649-16,-7 0-728 15,-2-19-128-15,-11 3-1689 16,-8-3-3712-16</inkml:trace>
  <inkml:trace contextRef="#ctx0" brushRef="#br0" timeOffset="90655.1">12888 15230 7361 0,'-11'0'6465'0,"-1"0"-5288"0,0 7-505 16,-4-7 936-16,4 3 217 16,4-3-465-16,4 3-560 15,0-3-192 1,4 0-152-16,0 0 32 0,0 0-48 16,0 0-159-16,0 0-129 15,0 3-152-15,0-3-32 0,4 0-200 16,20 3 119-16,23-3 113 15,37 0 89 1,60 0 31 0,75-22 8-16,48-7-32 0,39 1 120 15,17-4 0-15,0 13 216 16,12-3 336-16,3 3-184 0,-3 6-232 16,-12-6 16-16,-16 10-224 0,-24-4-64 31,-49 7 80-31,-62 2-80 15,-65 1-8-15,-47 3 0 0,-32 0-72 16,-8 0-8-16,-3 0 8 16,-10 0 0-16,-7 0 56 0,0 0 304 15,0 0 121-15,-12 0-161 32,-4 0-152-32,4 0-152 0,0 0-16 15,1 0-40-15,-2 0-224 16,2 0-393-16,3 0-519 0,-1 0-488 15,-2 0-657-15,3 0-775 32,-1 0-2922-32</inkml:trace>
  <inkml:trace contextRef="#ctx0" brushRef="#br0" timeOffset="93428.24">20945 8975 3792 0,'0'0'4153'0,"0"0"-2520"0,4-3-137 16,-4 0-296-1,0 0-192 1,0-3-247-16,0 2 31 16,4 1 64-16,-4-3 48 0,0 6-16 15,0 0-56-15,0 0-47 0,0 0-225 16,0 6-416-16,0 20-48 0,0 15 32 31,0 16 336-31,0 6-200 16,0 4 8-16,0-3-48 15,0-10-128-15,-4-10 48 0,4-9-144 16,-4-6 8-16,4-11 56 16,0-5 56-16,0-6-56 0,0-7-16 31,0 0-48-31,0 0 0 16,0 0-96-16,0-7-120 0,11-12-96 15,6-3 88-15,-1-3-16 16,4 2 120-16,-4 11 40 15,-8 2-40-15,7 10-48 0,-2 0-24 32,6 16 88-32,1 9 104 15,4 4 200-15,1 6 16 0,-10-3-48 16,1-4-88-16,-4 1 8 16,-8-7 104-16,-4-6-40 0,0-3 232 0,-19-1 80 15,-13 1-40 1,-5-7-232-1,-3 1-176-15,1-7-16 16,-1 0-224-16,4 0-152 0,4-13 88 16,13 0-312-16,10-5-680 15,9-17-857-15,5 0-1936 0,14-1-3480 16</inkml:trace>
  <inkml:trace contextRef="#ctx0" brushRef="#br0" timeOffset="93884.29">21379 8861 2968 0,'0'-3'5393'0,"4"0"-3864"15,-4 3-153-15,4-4-176 16,1 4-352-16,2 0-144 16,1 0 65-16,9 0-57 0,2 13-40 15,5 16 432 1,8 12 232-1,7 17-151-15,6 27-241 0,2 26-208 16,-6-3-56-16,-13-10 0 0,-9-15-152 16,-15-20-63-16,-1 4-137 15,-3 3-128-15,0-10-56 16,-15-5-144-16,-9-8 0 16,-12-9 64-16,-3-6-64 15,-6-7-432-15,-2-2-705 0,-25-14-543 16,17-3-888-16,-1-6-3074 15</inkml:trace>
  <inkml:trace contextRef="#ctx0" brushRef="#br0" timeOffset="95788.58">20348 9051 5777 0,'0'17'2256'0,"-4"8"-1440"15,-13 13 377-15,6 13-353 32,2 16-376-32,1 9-48 0,8 6-8 15,0 4-16-15,0-4-88 16,0-6-32-16,-3-2-112 0,-5-7-64 15,-9-1-16-15,2-2-72 16,2-4-8-16,2 7-80 16,7-7-200-16,-4 3-152 0,8-2 192 31,0-4 224-31,0 0-40 16,0-3 56-16,0 3 0 0,-8 0 400 0,0 4-8 15,0 5-136-15,0-2 248 16,4 2 137-16,4-2 183 15,0-4-48-15,0-2 144 16,0-5-80 0,4 1-232-16,8-6-223 15,-4 6-1-15,4-3-8 0,0 3-40 16,-4 0-120-16,-1 3 64 16,6 0-136-16,-9 3-72 15,7-6-72-15,2 4 0 16,-5-5 8-16,8 1 104 15,-8-2-104-15,3-2 40 16,2-2 8-16,-9 2 184 0,-4-2-232 16,0 3 160-16,4-4-24 15,-4 4 16-15,3-3-80 0,1 6-72 32,-4 3-8-32,0 0 0 15,0 10 8-15,-7 3-8 0,-1 3 16 16,-1 0 48-16,5 0-56 15,4 3-8-15,-4 0 0 16,1 0-96-16,-5 1 88 0,4-1 0 47,-9 0 8-47,6-3 16 0,-6 3 32 16,9-2-48-16,-3-2 0 15,3-2 0-15,4-3-40 16,0 0 40-16,0-1 0 0,0 4 40 15,0 3-32-15,0 3-8 0,0 7 8 16,-4-1-8-16,4 4 8 16,0-3-8-16,0 2 0 15,0-2 80-15,0 2-80 0,0-2-56 16,11 3 48-16,2 3 16 0,-1-4-16 16,-1 4-80-1,-2-3 88-15,2 3 72 16,-3-3-72-16,1-4 40 15,-1 1-32-15,3-1-8 16,-3-2 0-16,1 3 0 0,2-1 0 16,2 4 0-16,-2 3 0 15,1 0 56 1,-4 6-56-16,8-3-64 16,0 3 56-16,0 3 8 15,0-2 0-15,0-1 8 16,-4 0 0-16,0-3 0 0,3-6 88 15,-2-7-88-15,11-2-8 0,-5-4-40 32,5-3 32-32,8-4 8 15,-8 1-8-15,0 0 56 16,-1-1-48-16,-6 1 56 0,-9 2 88 0,-1 2-24 16,-2-5-48-16,-1 4-24 15,-4-3 32-15,0 0-72 16,0-8-8-1,0 2-48-15,-4-7 48 16,-5 0-64-16,6-3 56 16,-1 0 0-16,-4-1 8 0,4 4-240 15,-1-3-24-15,-2-3 120 16,-1-1 88-16,0-2-64 16,-4-7-72-1,4 0-104-15,-4-9 8 16,4-1-56-16,-4-2 56 0,4-8 16 15,1 2 80-15,-6-10-248 0,5-5-377 16,-4-5-743-16,4-5-864 16,-3-15-521-16</inkml:trace>
  <inkml:trace contextRef="#ctx0" brushRef="#br0" timeOffset="104837.14">22874 8985 6649 0,'4'-6'1872'0,"-4"2"-1376"16,0-2 49-16,3 0 543 16,-3-1-216-16,4 4-176 0,-4 0-32 15,0 0 0-15,0 3 41 0,0 0-17 32,0 6-168-32,0 20-360 15,4 18 528-15,0 23 1248 0,-4 15-759 16,4 7-585-1,5 0-256-15,-9-6-80 0,3-7-64 0,1-16-56 16,-4-9 16 0,0-13-96-1,4-9-8-15,0-10-48 16,-4-13 0-16,4-3-400 0,5-9-1112 16,-2-16-1241-16,-3-7-2008 0</inkml:trace>
  <inkml:trace contextRef="#ctx0" brushRef="#br0" timeOffset="105232.35">22842 8969 5297 0,'0'-3'5329'15,"0"3"-4025"1,0-6-280-16,0 2 225 0,0 1-137 15,0-6-456-15,0-1-80 16,4 1-48-16,7-4-56 0,6-3-16 16,2 3-144-16,5 1 40 15,8 2 217 1,4 7-113 0,4 3-160-16,4 0-56 0,-1 10-16 15,-2 5 24-15,-10 8-16 0,-3 2 40 16,-8 0-24-16,-4 1-32 0,-4-1-48 15,-8-3-72-15,-4 0 32 32,0 4 64-32,-12-4-16 15,-12 4 56-15,-8-1-184 0,0-3-48 16,-7 0-168-16,-1-6-560 16,8-6-480-16,-12-1-656 0,8-2-2105 15,8-1-2001-15</inkml:trace>
  <inkml:trace contextRef="#ctx0" brushRef="#br0" timeOffset="106590.89">23451 9372 5825 0,'0'0'1912'0,"0"0"-656"16,0 0 425-16,-4 0-9 31,4 0-560-31,0 0 17 0,0 0-97 16,0 0-152-16,0 0-224 16,0 0-264-16,0 0-120 0,0 0-128 15,0 0-144-15,16-3-184 0,8 0 184 16,8-3 128-1,0-1-8 1,4 1-64-16,-4 3 8 0,-8-1-64 16,-5 4-8-16,-3 0-96 15,-8 0-368-15,-4 0-424 16,0 0-384-16,-4 0-441 0,-12 0-2127 0,-8 10-4194 16</inkml:trace>
  <inkml:trace contextRef="#ctx0" brushRef="#br0" timeOffset="106880.29">23463 9496 4336 0,'0'3'5146'16,"0"-3"-4066"-16,0 0-520 0,0 0 440 15,0 0-464-15,0 0-248 32,4 0 168-32,4 0 185 15,1 0 175-15,2 0 160 0,1 0-40 16,-4 0-360-16,0 0-304 0,0-3-200 16,3 0-72-16,2 0-296 15,6-1-664-15,9 4-768 16,-8 0-977-1,1 0-4144-15</inkml:trace>
  <inkml:trace contextRef="#ctx0" brushRef="#br0" timeOffset="108344.65">24451 8992 6105 0,'0'0'2104'15,"0"-4"-960"-15,0 1 281 16,0 0-353-16,0-4-176 16,0 7 80-16,-4-3-7 0,4 0-161 15,0 3 40-15,-3-3-48 16,3 3-24-16,-4 0-64 0,4 0 81 31,-5 0-209-31,1 3-264 16,0 25-232-16,4 14-24 0,-4 15 224 15,4 7-24-15,0 9-88 16,0-3-40-16,0-4-88 16,0-9 8-16,0-2 40 0,4-14-88 31,-4-6-8-31,4-13 0 0,-4-9-416 16,4-7-752-16,1-6-873 0,-1-6-1767 15,-1-14-1794-15</inkml:trace>
  <inkml:trace contextRef="#ctx0" brushRef="#br0" timeOffset="108750.24">24750 9251 3896 0,'0'0'8162'15,"0"0"-6298"-15,0 0-647 0,0 0 143 16,4 0-304-16,8 0-608 15,0 10-56-15,8 6 289 16,8 3-41-16,0 3-152 0,0 0-144 31,3 1-80-31,-6-1-104 16,-6-3-88-16,1-3-24 0,-12-3-40 16,4-4-8-16,-8-2-96 15,4-1-392-15,-8 0-616 0,0-6-633 16,0 0-1239-16,0 0-1729 0</inkml:trace>
  <inkml:trace contextRef="#ctx0" brushRef="#br0" timeOffset="109002.15">24893 9280 8129 0,'-8'0'3937'0,"-3"0"-3361"16,-2 3 352-16,-6 10 337 16,-1 6-401-16,-4 4 64 15,0-1 112 1,-3 3-264-16,6-3-343 16,1-3-297-16,1-3-136 0,10 3-136 15,1-9-377-15,4 2-591 16,4-2-632-16,0-4-449 15,0-2-951-15,0-4-5562 0</inkml:trace>
  <inkml:trace contextRef="#ctx0" brushRef="#br0" timeOffset="109350.23">25168 9023 1088 0,'0'0'9346'16,"0"0"-7482"-16,0 0-872 15,0 3 401-15,0 16-9 16,-4 13 240-16,-7 12-287 0,2 4-377 15,5 6-392-15,4-3-128 16,0 3-232-16,0-10-104 16,0-2-16-1,0-7-80-15,0-7-8 16,0-9-88-16,0-6-232 0,4-4-608 16,5-5-441-16,10-4-1159 15,5-4-497-15,0-8-3000 0</inkml:trace>
  <inkml:trace contextRef="#ctx0" brushRef="#br0" timeOffset="109798.62">25539 9128 7961 0,'0'-3'4497'0,"0"3"-3297"0,0-4 545 15,0 4 87-15,0 0-704 16,-8 0-303-16,4 7-137 0,-7 15-320 16,-10 10-16-16,1 6 32 0,1 3-72 15,6 1-88 1,5 2-128-16,5-12-96 16,3-1 16-16,0-5-8 15,0-11 0-15,11-2 0 16,6-6-8-16,2-4 8 0,5-3 8 15,4 0 136-15,12-6-32 16,0-13 0 0,-4-4-56-16,-4 1 16 15,-8-3-64-15,-9-4 72 16,-11-3 0-16,-4 0-80 0,0-3-8 16,-8 4-48-16,-12-1-96 15,1 7-152-15,-2 6 40 0,1 6 32 31,5 3 168-31,2 7-40 16,5 3-264-16,5-3-368 16,-1 3-793-16,4-3-1023 0,0 0-1345 15,7-3-1048-15</inkml:trace>
  <inkml:trace contextRef="#ctx0" brushRef="#br0" timeOffset="110396.84">25901 8829 8209 0,'4'-3'3977'0,"4"0"-2961"16,1-6 153-16,10-4-281 15,5 3-80 1,8-6 112-16,0 1 24 16,0 2-344-16,-4 0-327 15,-8 4-105-15,-5 2-120 0,-6 4-48 16,-1 0-176-16,-4 3-321 16,-4 0-543-16,0 0-440 0,0 0-304 31,0 0-209-31,-17 3 441 15,2 7 239-15,-2 3 377 16,-6-4 728-16,3-3 208 0,-4 4 752 16,-4 6 513-16,9-4-57 15,-6 4-224-15,5 3-96 0,5-3-328 32,6 3-215-32,5-6-105 15,4 3-88-15,0 0-72 0,0-4 224 16,4 4 352-16,9 3 88 0,-2-3 16 15,9 3 40-15,-4 3-304 16,0-9-128-16,-4 6-151 16,-3-10-81-16,-2-2-136 15,-7-1 48 1,0 1-24-16,0-4 40 0,0 0 144 16,0 3 200-16,-4-3-184 0,-8 4-8 15,-4-1-120-15,0 1-96 16,-8-1-432-1,-3 0-1017-15,7-3-1127 16,-5 4-2049-16</inkml:trace>
  <inkml:trace contextRef="#ctx0" brushRef="#br0" timeOffset="112228.71">22754 10001 4440 0,'0'0'4433'0,"0"0"-2968"32,0 0-73-32,0 0 72 15,0 0-191-15,0 0-65 0,0 0 56 16,0 0-72-16,0 0-399 0,4 19-561 16,4 16 168-16,8 9 384 15,3 10-400-15,2 4-192 31,7 2-32-31,-8-13-48 0,3-5-16 16,-3-10-16-16,-3-10 32 16,-6-7-32-16,1-5 24 0,-3-3-40 15,-6-4 8-15,1 0-24 16,0-3-40-16,0 0 64 16,-4 0 16-1,4 0 32-15,0-16 184 0,4-6 128 16,4-20-192-16,3-12-136 15,6-12-40-15,-5-7-64 0,-1 0-152 16,6 6-120-16,-6 16 160 16,-2 13 32-1,-2 16-80-15,2 9-168 16,-5 10-48-16,3 3-136 16,-3 0-248-16,4 10-288 15,4 8-337-15,16 11-1135 0,-8-4-401 0,4-8-4832 16</inkml:trace>
  <inkml:trace contextRef="#ctx0" brushRef="#br0" timeOffset="112560.18">23662 10131 5673 0,'4'0'4569'0,"1"0"-3561"0,6 0 328 15,6 0 321-15,6 0-121 0,13 0-136 16,0 0-224-16,4 0-439 15,-8 0-297-15,-12-3-224 0,-5 3-216 16,-7-3-136 0,-8 3-656-1,-4 0-1017-15,-15 0-1288 0,-5 10-3112 0</inkml:trace>
  <inkml:trace contextRef="#ctx0" brushRef="#br0" timeOffset="112746.69">23699 10233 1168 0,'0'0'9002'16,"0"3"-7458"-16,7 0-696 15,1 4 576-15,4-1 153 16,4 0-313-16,0-3-504 0,0 0-464 31,-1 4-192-31,-2-4-104 0,6 0-752 16,-2-3-1656-16,-1 0-3057 0</inkml:trace>
  <inkml:trace contextRef="#ctx0" brushRef="#br0" timeOffset="113316.84">24311 10068 6633 0,'0'-7'3089'0,"0"1"-1929"0,0-7-344 31,0-3-176-31,13 1-256 15,6-4-96-15,5 2 8 0,0 2 88 16,4 2 161-16,0 6 711 16,-3 1-112-16,-6 6-360 0,-3 0-328 15,0 23 8-15,-8 5 201 32,-4 10-41-32,-4 7-136 0,0 5-248 15,-20-2-192-15,-8 3-40 16,-12-7-8-16,1 1 56 15,-9-7 88-15,-1-6-144 0,10-7-96 16,7-2 80-16,4-11-168 31,16-2-48-31,5-7-40 0,7-3-144 16,0 0 96-16,0 0 240 16,0 0-48-16,7 0 40 15,13 0 88-15,4 0 224 0,8 0 112 16,8 0-56-16,-4-3 8 15,3-1-120 1,-7 1-88-16,-4 0-64 0,-7 3-16 16,-2 0-208-16,5-7-752 15,-4 7-1569-15,-4-3-2488 16</inkml:trace>
  <inkml:trace contextRef="#ctx0" brushRef="#br0" timeOffset="113640.91">24802 10125 8489 0,'0'0'4369'16,"0"0"-3697"-16,3 0 161 0,2 0 159 15,7 10 136-15,3 5 152 32,5 4-295-32,5 6-105 0,6-2-64 15,-3 6-144-15,8-4-136 16,-4 0-200-16,-4-6-232 16,-8-3-96-16,-8-3 40 0,-1-4-48 0,-6-5-200 15,-5-1-616 1,0-3-608-1,0-3-625-15,-5-13-1087 0,-6 0-7779 16</inkml:trace>
  <inkml:trace contextRef="#ctx0" brushRef="#br0" timeOffset="113880.82">25037 10137 8025 0,'0'0'2849'0,"0"0"-1537"15,0 0 136-15,-4 10-47 16,-12 9 55-16,-4 0-232 0,-4 7-240 31,0-1-223-31,0 0-321 16,1-3-184-16,3 1-136 0,3-4-120 16,2-7 0-16,7 4-240 15,-1-6-328-15,2 3-465 0,-1-4-823 16,0-2-672-16,3-5-3010 0</inkml:trace>
  <inkml:trace contextRef="#ctx0" brushRef="#br0" timeOffset="114256.63">25359 9972 1664 0,'0'0'6817'0,"0"0"-4632"16,0 0-193-16,0 0-151 15,0 7-505-15,0 15-224 0,0 6 232 32,-8 7-383-32,1 4-305 15,3 5-224-15,0-6-152 16,4 0-144-16,-4-6-64 0,4-4-72 16,0-5-16-16,0-4-280 0,0-7-528 15,0-2-665-15,4-10-711 31,8 0-353-31,-1 0-2160 0</inkml:trace>
  <inkml:trace contextRef="#ctx0" brushRef="#br0" timeOffset="114723.04">25671 10055 8089 0,'0'0'4209'0,"0"0"-3105"15,0 0 561-15,0 0-73 16,-5 0-568-16,-7 9-376 0,-4 10-143 16,1 7 23-1,-6 2-40 1,6 1-8-16,2-1-176 16,10-2-232-16,-1-7-64 0,4 0 8 15,0-6 88-15,0-1 8 16,4 1 16-16,4-3-32 0,8-1 8 0,0-2-8 31,3-4-8-31,2 0-32 16,3-3 24-16,-1 0 32 15,5 0-32-15,-8-6 8 0,0-7 80 16,-8-3-64-16,-4 0 64 0,0-6-40 16,-8-4-56-16,0-2-72 31,0-1-24-31,0-3-56 15,0 7-16-15,-12 6-144 0,-4 0-144 16,0 6 136-16,1 4-48 16,-2 3-256-16,2-1-120 0,2 1-104 15,5-1-233-15,1-2-239 16,3 3 48 0,4-10-392-16,0 0-1281 15,4 3-2896-15</inkml:trace>
  <inkml:trace contextRef="#ctx0" brushRef="#br0" timeOffset="115474.45">26073 9928 5905 0,'0'0'4153'0,"0"0"-2777"15,0 0 160-15,0 0 161 0,0 0-417 16,0 0-336-16,0 0-136 15,0 0-80-15,12 0-135 16,-1 0 207-16,6 0 32 0,7 0-152 31,-1 0-304-31,5 0-216 16,-4 0-88-16,0 0-72 0,-3 0-248 16,-10 0-536-16,-3 0-960 15,-4 0-2009-15,-4 0-1488 0</inkml:trace>
  <inkml:trace contextRef="#ctx0" brushRef="#br0" timeOffset="116105.11">26395 9722 8121 0,'0'-4'4017'0,"0"1"-3169"31,0 3 273-31,0-3-121 16,4 0-536-16,4 0-240 15,5-4-144-15,-2 4 8 0,13-3-8 16,-3 3 16-16,-2-1 120 15,-3 2 80-15,-4 2 152 0,0 0 0 32,-4 0-80-32,-4 0-88 15,0 0-128-15,0 0-88 0,-4 9-56 16,0 4 112-16,0-1 16 16,-8 7 57-16,-4 0-17 0,-4 0-40 15,4 1-56-15,0-8-24 16,0 4-48-1,8-7 8-15,1-2-16 16,3-1-8-16,0-2-88 0,0 2-56 16,7 0-16-16,9-3 120 0,4 4 48 15,4-1 56-15,0 1-8 16,-4 2 0 0,4-3-48-16,-8 4 16 15,-1-1 80-15,-3-2-40 16,-3 2 88-16,-5-3-24 0,-4 1 40 15,0-4 96-15,0 0 40 16,0 0 32-16,-4 1 56 16,-9 5-72-1,-6-3-120-15,-1 1-112 16,-4-1-80-16,4 1-48 0,-4-1-248 16,4-3-456-16,4-3-913 15,0 0-2207-15,4 0-2090 0</inkml:trace>
  <inkml:trace contextRef="#ctx0" brushRef="#br0" timeOffset="117272.51">26929 10087 6025 0,'0'12'2800'15,"0"4"-1607"-15,0 9 583 0,0 4-464 16,0 6-303-16,0 0-145 16,0-3 64-16,5-7 40 0,-5-3-176 31,0-5-168-31,0-8-167 15,0-3-209-15,0-3-104 16,0-3-88-16,0 0 64 0,0 0-48 16,4 0-72-16,0-6-96 15,3-13-464-15,5-6-57 0,8-10 273 32,-3 0-184-32,-2-4 0 15,1 8 352-15,-4 8 136 0,-8 14 40 16,-4 3 216-16,0 6-16 0,0 6 120 15,0 16-144-15,0 4 352 16,0 6-32-16,0 3-31 16,0-4-169-1,4-2-48-15,4-10-32 16,-8-3-72-16,4-10-40 0,0-6-16 16,0 0 48-16,8 0-136 0,0-16-120 15,7-9 16-15,6-10-160 16,-1-3-112-1,-4-3 16-15,-1 2 39 16,-2 8 161-16,-6 12 64 16,-7 6 96-16,-4 13 0 0,0 0 0 15,4 13 0-15,-4 12 24 16,5 4 377-16,-1 6-113 0,3-1-144 31,-3-5-56-31,8-1-40 16,-4-8-48-16,4-8-248 15,0-9-497-15,16-3-863 0,-8 0-888 16,0-12-1769-16</inkml:trace>
  <inkml:trace contextRef="#ctx0" brushRef="#br0" timeOffset="117839.63">27488 9763 5153 0,'0'0'4080'0,"-5"0"-3375"0,1 0 559 16,4 0 32-16,0 0-480 0,0 0-15 16,0 0 175-16,0 0-16 15,0 0-280 1,0 0-176-16,0 0-208 15,0 0-296-15,13 0-48 16,6 0-32-16,5-3 80 16,0 0 104-16,4-1-48 0,-12 1 88 15,-4 3 8-15,-8 0-136 16,0 0-8 0,-4 0-8-16,0 10 160 15,0 2 128-15,-8 4 16 16,-4-3 65-16,-4 3-33 0,0-4-120 15,0 1-104-15,8-3-96 16,4-4-16-16,4 0 0 0,0-2-112 31,0-1-216-31,4 0-16 16,12 4 192-16,12 2 152 0,-4-3 8 16,4 4 0-16,-5 2 8 0,-3-2-8 15,-3 2 0-15,-6-2 0 16,-7-3 104-16,-4 2 80 15,0-3 24 1,0 4 88-16,0-4 56 16,-15 7 24-16,-5-3-128 15,-8-1-112-15,-4-3-56 0,0 1-88 16,4-7-160-16,0 0-720 16,8-10-1209-16,8-9-2792 0</inkml:trace>
  <inkml:trace contextRef="#ctx0" brushRef="#br0" timeOffset="118488.15">26906 8810 7329 0,'0'0'2761'0,"0"0"-1881"16,0 4 352-16,0-1-192 0,0 9-472 15,0 14 233-15,0 9 1095 16,0 13-248-16,0 11-535 31,0 2-409-31,0-1-288 0,-4-6-192 16,-1-6-112-16,5-7-104 15,-4-9 8-15,4-7-8 0,0-9-8 16,0-3-304-16,0-10-592 0,0-3-705 16,0 0-1175-1,0-10-2025 1</inkml:trace>
  <inkml:trace contextRef="#ctx0" brushRef="#br0" timeOffset="118808.64">26770 8760 4016 0,'0'-4'6122'16,"0"4"-4954"-16,0 0-480 0,0-3 72 0,20 0-520 15,12-3 168 1,8 2 249 0,12-5-257-16,4 3-8 0,0-1 152 15,-1 4 96-15,-11 3-88 16,-8 0-176-16,-8 0-208 0,-13 16-168 16,-2 9 152-16,-13 4 224 15,0 9 16-15,0-3-168 31,-4 0-48-31,-17 0-48 0,-3-7-64 16,-11 1-8-16,-14-4 33 16,6-6-89-16,-9 1-89 0,8-5-703 15,-4 1-1136-15,16-3-705 16,9-7-2592-16</inkml:trace>
  <inkml:trace contextRef="#ctx0" brushRef="#br0" timeOffset="119301.55">27228 9277 4480 0,'0'0'1985'16,"0"0"-201"-1,0 0 601 1,0-6-705-16,0-1-720 16,-11-2-224-16,-6-1-239 0,2 1-225 15,-2 6 288-15,-2-1 64 16,3 4-136-16,-5 0-112 0,-2 13-160 16,-1 6-48-16,4 3 104 31,4-2-72-31,4 2-96 0,4-9-72 15,8-1-32-15,0-5-72 16,0-7 16-16,0 0 0 0,20 0-8 16,4 0 64-16,4-7 0 15,7-5-8-15,-7-1-120 32,-4 0 8-32,-3 4 24 0,-14 5 88 15,-3 4-56-15,0 0-160 16,0 4-40-16,1 8 264 0,2 11 184 0,1 2 32 15,9-3-8-15,-6 3-208 16,1-2-232 0,8 5-848-1,-8-12-1113-15,-4 0-6032 0</inkml:trace>
  <inkml:trace contextRef="#ctx0" brushRef="#br0" timeOffset="120324.26">22870 10976 7361 0,'0'0'4241'16,"0"0"-3225"-16,0 0 136 0,0 0 297 15,0 3-369-15,0 3-408 16,0 1-64-16,0 2-72 16,4 1-56-16,24-4 129 0,11-3 207 31,13-3 136-31,12 0 64 16,11-6-200-16,5-10-304 0,-1 0-239 15,-2 0-129-15,-10 4-56 16,-7-1-80-16,-13 7-8 0,-10-1-64 15,-14 4-104-15,-10 0-145 32,-9 3-143-32,-4 0-8 0,0 0-192 15,-21 0-360-15,-39 3-1017 16,9 7-2175-16,-5 5-2026 0</inkml:trace>
  <inkml:trace contextRef="#ctx0" brushRef="#br0" timeOffset="120601.96">23160 11046 7537 0,'-4'9'2825'15,"1"7"-1897"-15,-1 9 640 0,-5 10 105 16,5 10-257-16,0 2 144 15,4 4-832-15,-4-3-71 16,4-4-345-16,0-6-144 0,-3-6-112 31,3-7-8-31,0-6-48 16,0-3 0-16,0-6-192 0,0-4-641 16,0 1-839-16,0-1-816 15,3-6-2081-15</inkml:trace>
  <inkml:trace contextRef="#ctx0" brushRef="#br0" timeOffset="120922.86">23762 11135 9233 0,'0'0'4457'16,"0"0"-3680"0,4 2 15-16,4 2 688 0,7 2-408 15,9 1-176-15,12-1-143 0,5-3-81 16,-2-3-304-16,1 0-224 15,-8 0-144-15,-8 0-272 0,-13 0-808 32,-11 0-753-32,0 0-895 15,-19 0-1977-15</inkml:trace>
  <inkml:trace contextRef="#ctx0" brushRef="#br0" timeOffset="121121.01">23758 11290 9722 0,'12'0'3200'0,"0"0"-1799"15,12 0 1199-15,4 0-735 0,-4 0-585 16,-1 0-552-16,-7 0-392 31,0 3-232-31,0 0-104 16,1-3-728-16,2 0-1289 0,-3 0-2528 0,0 0-8369 15</inkml:trace>
  <inkml:trace contextRef="#ctx0" brushRef="#br0" timeOffset="122034.17">23925 11671 8585 0,'0'0'2769'16,"0"0"-1785"-16,0 0 160 31,0 0-255-31,16 0-425 16,12 0 952-16,16 3 128 0,20 1-287 15,39 2-113-15,56-3-112 0,73 0-136 16,51-3-152-16,20 0-111 0,0-10-57 15,-25 1-136 1,-15 3-120 0,-24-1-176-16,-35 7-136 0,-53 0-8 15,-55 0 8-15,-33 0-8 0,-27 3-8 16,0 1-40-16,-4-1 40 16,-1 0 8-16,-14-3 0 15,-6 3 48 1,-11-3 32-16,4 0 160 15,-4 0-8-15,0 0-64 16,0 0-168-16,-19-19-888 0,-1-3-1849 16,-8-7-3400-16</inkml:trace>
  <inkml:trace contextRef="#ctx0" brushRef="#br0" timeOffset="122561.17">26730 10753 10362 0,'0'0'2512'0,"4"0"-1031"0,0 0 255 16,4-3-696-16,4 0-680 16,12 0 120-16,4-4 256 0,4 1-95 31,0 3 151-31,-9 3-184 16,-3 0-344-16,-8 0-120 0,-3 13-136 15,-5 3 88-15,-4 9 24 16,0 0-16-16,-8 4 40 15,-12 6-64-15,-8-3 32 0,-4 0-104 32,-4-4-8-32,0-2-32 15,8-4-448-15,-16 6-768 0,16-6-1289 16,0-5-2552-16</inkml:trace>
  <inkml:trace contextRef="#ctx0" brushRef="#br0" timeOffset="122773.53">26774 11312 12578 0,'0'0'6202'16,"0"3"-4202"-16,0-3 608 16,0 0-255-16,0 0-1073 15,0 0-720-15,0 0-368 16,0 0-192-16,0 0-576 0,0 0-880 15,0-3-1001-15,0-6-2087 16,0 6-2978-16</inkml:trace>
  <inkml:trace contextRef="#ctx0" brushRef="#br0" timeOffset="124831.89">22778 12747 8241 0,'-5'0'3193'16,"5"0"-1721"-1,0 0-31 1,0 0 135-16,0 0-336 0,0 0-400 15,0 0-240-15,0-3 1 16,0 3-1-16,0 0 40 0,5 0-160 16,14 0-216-16,17 0 72 15,24 0 160 1,36 0 64-16,36 0-88 16,-1-10-47-16,-15 1-25 15,-17 3-208-15,-31-1-112 0,-5 1-72 16,-3 3 8-16,-15 0-8 15,-17 0-8-15,-9-1-128 0,-15 4-184 32,-4 0 72-32,0 0-73 15,0 0-407-15,-8 0-376 16,-12 0-352-16,-20 0-1185 0,1 0-1496 16,-1 4-3424-16</inkml:trace>
  <inkml:trace contextRef="#ctx0" brushRef="#br0" timeOffset="125264.96">23140 12754 7681 0,'0'0'1304'0,"0"0"-655"16,0 0 335-16,0 0-344 0,0 0-280 15,0 0 128-15,0 0 192 16,0 6-40-16,0 13 185 0,0 13 1271 31,0 12-312-31,9 13-815 16,-2 4-329-16,1-1-184 15,-4-3-240-15,5-3-104 0,-2-9-96 16,1-11-8-16,-4-11 8 16,4-4-8-16,-8-9-8 15,5-4-176 1,-5-3-512-16,7-3-729 0,9-3-1119 15,0-13-1889-15,4-3-3961 16</inkml:trace>
  <inkml:trace contextRef="#ctx0" brushRef="#br0" timeOffset="125683.51">23862 12897 8209 0,'0'0'2681'15,"0"0"-1897"-15,0 0-72 0,11 3-120 16,6-3 72 0,6 3 169-1,5-3 143-15,0 0 248 0,0 0-256 16,0 0-160-1,0 0-279-15,-8 0-345 0,-5 0-128 0,-2 0-56 16,-1 0-480-16,-5 0-705 16,-7 0-943-1,0 3-1081 1,0 0-5313-16</inkml:trace>
  <inkml:trace contextRef="#ctx0" brushRef="#br0" timeOffset="125958.87">23894 13090 8121 0,'0'3'2721'16,"3"1"-1617"-16,5 2 680 31,0 0 25-31,8-3-225 0,1-3-432 15,-2 4-103-15,2-1-193 16,-10-3-176-16,5 0-360 0,0 0-184 16,0 0-128-16,-4 0-8 15,4 0-280-15,0 0-896 32,4 0-553-32,-8 0-1239 0,-4 0-2161 0</inkml:trace>
  <inkml:trace contextRef="#ctx0" brushRef="#br0" timeOffset="130785.96">25209 12608 6305 0,'0'0'2760'0,"0"0"-1583"0,0 0 215 0,0 0-432 16,0 0-536-16,0 0-160 15,4 3 320 1,-1 3 81-16,1 7-33 15,-4 3 320-15,4 9 352 16,0 10-200-16,0 6-239 16,0 10-273-16,1 3-200 0,2 3-104 15,1-3-88-15,-4-6-72 16,4-4-80-16,-8-6 0 0,4-6-48 31,0-6 8-31,-4-11-8 16,4-2 0-16,-4-3 0 0,0-7-472 15,0-3-680-15,4 0-697 16,-4-3-839-16,0-10-1121 16,0-6-5953-16</inkml:trace>
  <inkml:trace contextRef="#ctx0" brushRef="#br0" timeOffset="131162.6">25216 12617 7241 0,'0'-9'2377'0,"0"-4"-1241"16,4 0 352-16,4-6-184 0,5 0-439 16,2 0-233-16,5 3-56 15,12-3 8-15,-4 7-96 16,4-1 200-16,-4 10-8 15,0 3-160-15,-5 0-239 16,-3 18-121-16,1 5 112 16,-2 6-40-16,-3 2-24 0,-8 1-64 15,0-4 0-15,-8-5-40 0,0-1 40 32,0 0-24-32,-20-6 72 15,-4 0-72-15,-8-4-64 16,1-2-56-16,-5 0-416 0,-1-7-328 15,10-3-249-15,7 0-391 16,4-6-648-16,4-13-641 0,8 2-4072 16</inkml:trace>
  <inkml:trace contextRef="#ctx0" brushRef="#br0" timeOffset="131847.89">25794 12591 8377 0,'0'0'2049'0,"0"0"-777"0,0 0 184 16,0 0-239-16,0 0-409 15,0 0-24-15,0 0-56 0,0 0-176 32,0 0-32-32,0 4-128 15,8 9-192-15,-4 6 377 16,8 3 23-16,-4 7-104 0,4-1-128 0,-1 7-8 16,2 0-104-16,-2 3-40 15,-3 3-8-15,9 4-48 16,-2-1 48-1,1 1 8-15,0-4-48 16,0-3-16-16,5-9-56 16,-6-4 8-16,-2-13-40 0,-6-2 8 15,1-7-24-15,0-3 8 16,0 0 56-16,0-15 8 16,4-14 232-1,8-9-95-15,-1-6-81 0,5-8-80 16,-3-5-32-16,3 0-56 15,-5 0-8-15,-3 3-48 0,0 3-96 16,0 10-192-16,-8 10-313 16,5 5 9-1,-6 13-160-15,-3 10-632 16,-4 3-729-16,0 7-1600 16,-8 15 737-16,-8-3-4346 0</inkml:trace>
  <inkml:trace contextRef="#ctx0" brushRef="#br0" timeOffset="132292.21">25013 13455 9498 0,'0'0'2576'0,"0"0"-1864"16,0 0 424-16,0 0 41 15,0 0-393-15,0 0-40 16,0 0 144-16,4 3-192 0,20 1-103 15,8-4 511-15,24 0 40 16,28 0-480 0,43-10 208-16,56-28-47 15,29-7-257-15,-2-5 112 16,-42 18-152-16,-61 10-264 0,-35 15-136 16,-24 4-120-16,-4 3-8 15,-8 0-80-15,-1 0-256 0,-14 0-304 31,-14 0-88-31,-7 0-97 16,0 10-335-16,-4 3-672 16,-48 12 511-16,0-3-1599 0,1 0-4426 0</inkml:trace>
  <inkml:trace contextRef="#ctx0" brushRef="#br0" timeOffset="132931.1">25324 13789 4440 0,'0'0'3041'15,"0"0"-1217"-15,0 0-39 16,0 3-513-16,0 3-608 0,0 7-48 16,0 3 369-16,0 3-273 15,3 3 624-15,-3 0-184 32,5 0-360-32,-1 1-239 0,-4-4-33 15,0-7-128-15,0-5-96 16,0-4-168-16,0-3-32 0,4 0 16 0,7 0-112 15,-3-10-160-15,12-9-352 16,5-9 264 0,3-4 48-16,0-3-96 15,0 6 120-15,-5 1 168 0,-7 12-8 16,0 7 16 0,-8 5 80-16,-4 4-80 0,4 0 56 0,3 16 64 15,-2 7 152-15,3 2-32 31,-5 0-40-31,2 1-56 16,-5-4-64-16,-4-3-64 0,4-6 32 16,0-7-48-16,-1-3-360 15,9-3-824-15,1 0-1233 0,2-9-2496 16</inkml:trace>
  <inkml:trace contextRef="#ctx0" brushRef="#br0" timeOffset="133562.68">25881 13741 4048 0,'0'23'6874'16,"0"8"-5410"-16,0 1 225 0,0 6 351 15,0 0-664-15,0-3-608 0,0-7-103 16,0 1-81-16,0-6-160 15,0-11-56 1,0-2-8 0,0-7-120-16,0 0-32 0,0-3 72 15,0 0-8-15,0-6 0 16,0-16-272-16,0-10-24 0,5-16-416 16,3-9-288-16,-1-10 0 0,14 0 160 31,-2 1 80-31,5 8 256 15,4 14 232-15,-4 12 8 0,8 10 112 16,-8 9 128-16,8 4 272 16,-4 9-32-16,4 0-144 0,-9 0-72 15,5 9-104-15,-12 11 8 32,0-1-32-32,-7 0-24 0,-9 0 0 15,0 0 80-15,0 0 16 16,-17-3-56-16,-7-1-56 0,-4-2-64 15,-4 0-40-15,0-3-232 16,8-1-152-16,-3-3 136 31,11 4 128-31,4-4 24 0,8 4-24 16,0-1-40-16,4 4-56 16,0 0 104-16,4-1 24 0,12 1 88 0,4 3 0 15,8-6 128 1,0 2 128-16,8-2 96 15,3-1 184 1,10-3-8-16,-6 4 48 0,5-1 8 16,-4-5-319-16,-9 2-265 15,-7-6 0-15,4 0-921 0,-8 0-1391 16,-4 0-3017-16</inkml:trace>
  <inkml:trace contextRef="#ctx0" brushRef="#br0" timeOffset="135193.37">24515 14852 7497 0,'0'0'4009'0,"0"0"-2881"0,0 0 345 16,0 0-105-16,0 0-512 0,0 0-232 16,0 3-24-16,8-3 64 15,8 0 281-15,3 4-57 0,5-4-96 31,12 0-128-31,9 0-176 16,-2 0-216-16,1-4-152 16,-4 1-120-16,-16 0-200 0,-1 0-672 15,-14 3-1080-15,-9 0-1153 16,-4 13-1528-16,-12 0-6705 0</inkml:trace>
  <inkml:trace contextRef="#ctx0" brushRef="#br0" timeOffset="135400.82">24582 15055 7865 0,'4'4'4481'0,"5"2"-3585"16,-1-3 1257-16,3-3-193 0,2 7-752 0,-2-7-463 15,6 0-209-15,-2 0-176 16,6 0-360-16,2 0-344 0,5 0-1193 15,0-7-2351 1,-4-6-4370 0</inkml:trace>
  <inkml:trace contextRef="#ctx0" brushRef="#br0" timeOffset="136908.07">25475 14538 6633 0,'0'-3'2881'0,"4"3"-1409"31,-4-6 320-31,0 6-119 16,0 0-577-16,0-4-192 0,0 4 16 16,0 0-104-16,0 0-127 15,0 4-17-15,0 21-240 16,0 35-272-16,4 10 632 0,1 16-352 16,-2 6-192-1,1-13-120-15,0 0-40 16,0-15-88-16,-4-13 16 0,4-13-16 15,-4-13-96-15,0-5-568 16,9-14-928-16,-6-6-1201 16,-3 0-2440-16</inkml:trace>
  <inkml:trace contextRef="#ctx0" brushRef="#br0" timeOffset="137225.59">25794 14801 8409 0,'0'0'4057'16,"4"0"-3481"-16,0 10 200 0,4-1 889 31,3 8-129-31,6 1-280 15,-2 5-207-15,5 6-193 0,5-1-136 16,6 3-208-16,-3-5-192 16,4 0-200-16,-4-7-48 15,-4-4-72-15,-8-5-104 0,-5-4-416 16,2 1-496 0,-9-7-536-16,0 0-1161 15,-4 0-2096-15</inkml:trace>
  <inkml:trace contextRef="#ctx0" brushRef="#br0" timeOffset="137444.56">25973 14820 4216 0,'0'0'6090'0,"0"7"-4626"0,-4 12 200 16,-8 7 417-1,-8 9-297-15,-4-1-720 16,1 1-455-16,-5 0-385 16,4-3-120-16,4-7-104 0,4-3-152 15,8-5-905-15,4-8-1343 16,4-6-1537-16,0-3-4857 16</inkml:trace>
  <inkml:trace contextRef="#ctx0" brushRef="#br0" timeOffset="137756.14">26420 14608 12226 0,'3'6'1993'16,"1"16"-1369"0,0 17 1624-16,0 11-519 0,1 11-897 15,-5 2-216-15,4-3-112 0,-4-3-232 16,4-12-176 0,-1-10-96-16,1-6-88 0,4-17-552 15,1-5-584 1,10-7-753-1,-3-13-2008-15,0-9-4544 0</inkml:trace>
  <inkml:trace contextRef="#ctx0" brushRef="#br0" timeOffset="138141.12">26782 14627 9994 0,'-12'13'2944'0,"-4"6"-1952"16,0 9 1105-16,1 1-1 0,2 6-1039 31,9 0-377-31,0-1-256 16,4 1-64-16,0-3-112 0,0-3-96 16,8-7-16-16,8 1 8 15,0-8-16-15,4-5 40 16,4-7 8-16,4-3 88 0,4 0 80 15,4-13-80 1,-4-6-168-16,-1-6-24 16,-10-4 24-16,-6-2 24 15,-11-4-120-15,-4-1-128 0,0 1-224 16,-12 1-88-16,-12 5-336 0,-8 3-416 16,-3 4 56-1,-5 3 175-15,8 10-511 16,1 2 48-1,6 1 400-15,13 6 15 0,8-3-1335 16,4 0-3529-16</inkml:trace>
  <inkml:trace contextRef="#ctx0" brushRef="#br0" timeOffset="138442.46">27248 14360 8193 0,'0'0'3153'15,"0"0"-1729"-15,0 0 185 16,4-3-577-1,4 3-752-15,5-3-272 16,2 3 72-16,5-3-8 16,-4 0-72-16,0-1-152 0,0-2-632 15,-4 3-329-15,0 0-959 16,-5 0-2481-16</inkml:trace>
  <inkml:trace contextRef="#ctx0" brushRef="#br0" timeOffset="138773.82">27217 14360 6281 0,'-4'6'3257'0,"-5"4"-2097"16,5 0 16-16,0 2-192 0,4 1-536 15,0 3-112-15,4 0 129 16,9 0 167-16,2 0 320 0,2-1-64 31,-6 2-160-31,6 1-16 16,-2 1-176-16,1-3-183 15,4 0-41-15,-8 0-136 0,0-3-56 16,-4-4-72-16,-5 1-40 16,-3-4-8-16,0 0 0 0,0-2 0 15,0-1 88 1,-15 3-88-16,-5 0-296 15,-12-2-809-15,0-1-1527 16,8-3-3057-16</inkml:trace>
  <inkml:trace contextRef="#ctx0" brushRef="#br0" timeOffset="139194.71">27627 14766 7921 0,'0'4'3961'0,"4"2"-3377"0,-4 10 288 31,7 3 1105-31,6 7-193 0,-2 5-784 16,10 8-271-16,-6-5-233 15,5 1-192-15,1-6-72 0,-6-7-152 16,-2-6-8-16,-6-4-72 16,1-5-56-16,0-4-584 15,4-3-817-15,0 0-1503 16,0-13-2994-16</inkml:trace>
  <inkml:trace contextRef="#ctx0" brushRef="#br0" timeOffset="139408.15">27786 14808 8553 0,'-16'0'3281'0,"-12"10"-1801"16,0 5 745-16,-7 7-65 0,-1 1-879 31,4 6-513-31,4-4-304 15,0 4-320-15,8-7-144 16,5 3-648-16,-6 0-881 0,14-3-1607 16,-6-9-4418-16</inkml:trace>
  <inkml:trace contextRef="#ctx0" brushRef="#br0" timeOffset="140294.57">28229 14503 3064 0,'-5'0'4737'0,"5"0"-3353"16,-4 0-191-16,4 0 55 15,0 0-552 1,-4 0-496 0,4 0-184-16,0 0-16 0,0 0 8 0,0 0 360 15,0 0 576 1,0 0 361-16,0 0 95 0,0 0-200 16,0 0-352-16,0 0-183 0,0 0-233 31,0 0-128-16,0 0-144-15,0 0-160 0,0 0-40 0,8-6-152 16,12-7 184-16,8 0 8 16,12-6 80-16,0 3-8 0,4 0 56 15,-9 7 168-15,-7 6-104 32,-7 3-184-32,-10 16-8 0,-7 19 120 15,-4 15 88-15,0 7-24 16,-12 10-80-16,-16-3-32 0,1-1-56 15,-13-5-8-15,-1-11 0 16,-2-9 8-16,3-6-8 31,9-10-8-31,3-9 0 0,11-4-56 16,6-5-152-16,11-4-48 0,0 0-256 16,0 0-24-16,20 0 80 0,3 0 456 15,5-7 112-15,13 4 112 16,-2 0 152-1,12-1-184 1,-2-1-192-16,-1 5-32 0,-5-7-744 16,1 4-785-16,-13 0-2696 15,-6-4-7673-15</inkml:trace>
  <inkml:trace contextRef="#ctx0" brushRef="#br0" timeOffset="140641.46">28770 14703 9153 0,'8'6'2713'0,"8"4"-1305"0,4 3 913 15,8 3-281-15,-1 2-487 16,5 5-529-16,-4-1-192 0,0 0-296 16,-4-6-240-16,-7 3-160 15,-2-3-80-15,-11-6-56 16,4-1-216-1,-3-3-752-15,-2 1-944 0,-3-7-1073 16,0 0-2480-16</inkml:trace>
  <inkml:trace contextRef="#ctx0" brushRef="#br0" timeOffset="140843.97">29013 14741 1032 0,'-11'0'9674'0,"-10"7"-8290"0,-3 9-72 16,-4 6 537-16,-7 3-257 31,3 4-488-31,0-1-352 16,0-2-431-16,8-1-201 0,5-3-120 16,2-6-561-16,9 3-1231 0,5-6-1313 15,-1-4-5392-15</inkml:trace>
  <inkml:trace contextRef="#ctx0" brushRef="#br0" timeOffset="141178.09">29395 14497 7257 0,'0'12'4313'0,"0"14"-3569"16,-7 12 960-16,-5 9 217 15,4 8-417-15,0 2-544 0,0-3-119 16,4 0-369-16,0-10-240 15,4-3-152-15,0-9-80 0,0-10-64 32,0-3-696-32,0-12-921 15,16-4-1287-15,0-3-3650 0</inkml:trace>
  <inkml:trace contextRef="#ctx0" brushRef="#br0" timeOffset="141572.68">29734 14636 9994 0,'-12'0'3952'16,"1"7"-2839"-16,-2 5 1159 31,2 10-639-31,-6 4-873 0,6 9-112 16,7 0-112-16,0 0-144 0,4-3-144 15,0 0-96-15,12-10-16 16,8-7-32-16,-1-2 56 0,9-6 40 16,4-7 112-1,0 0 96-15,4-4-40 16,0-12-295-16,-8-3 47 0,0-3-24 16,-12-3 56-1,-9-7-16-15,-7-3-136 0,0-6-64 16,-15 3-304-16,-17-4-145 0,-9 1-247 31,-6 10 320-31,-1 5 240 16,-3 7-160-16,6 10-40 0,14 5-320 15,11 4-632-15,12-6-529 16,8 3-639-16,0-4-4554 16</inkml:trace>
  <inkml:trace contextRef="#ctx0" brushRef="#br0" timeOffset="141870.59">29990 14373 9402 0,'0'0'4152'0,"0"0"-2639"16,3 0 535 0,5 0-712-1,9 3-703-15,2 4 271 0,5-4 24 16,-4 0-216-16,4 0-392 16,-8 0-200-16,-8-3-120 0,0 0-680 15,4 0-1208-15,-8 0-2153 16,0-9-2817-16</inkml:trace>
  <inkml:trace contextRef="#ctx0" brushRef="#br0" timeOffset="142422">30185 14141 624 0,'0'-3'9994'0,"0"0"-7986"31,3-3-479-31,1-1-33 0,9 1-984 16,-2-4-80-16,6 1-104 15,-2-1-24-15,9 4 168 16,-3 2 120-16,-2-2-47 0,1 6-33 0,0 0-160 15,4 0-136 1,-4 0-144 0,0 0-64-16,-4 6-8 0,-4 1-8 0,-4-4-64 15,-8 4 72-15,0-7 56 16,0 3-48 0,0 0-8-16,0-3 120 0,0 6-40 0,0 0 8 31,0 4-32-31,0 0-8 15,0-1-40-15,0 4-8 0,0-3 16 16,0 2 40-16,8 1-16 16,-1-1-40-16,2 5 0 15,-1-2 0-15,3 4 0 0,6-3 8 32,2 3 80-32,-3 1-40 15,0-5-48-15,0 1 0 0,0 0 16 16,-8 3 40-16,-4-6-40 15,-4-1-16-15,0 4-48 0,-16 3 0 16,-28 13-608-16,5-7-1553 31,-6-3-2480-31</inkml:trace>
  <inkml:trace contextRef="#ctx0" brushRef="#br0" timeOffset="143221.79">25495 15719 3504 0,'8'0'7778'16,"12"0"-6618"-16,12-3 0 0,8 3 929 15,19-3-361-15,29-4-544 16,56-5-191-16,79-4-137 0,43-6-80 31,57-1-336-31,28-2-128 16,19 0 168-16,37-1 24 16,11 1-280-16,5-4-128 0,-13 7-88 15,-16 3 40-15,-31 3-48 0,-40 10 0 16,-48-1-8-16,-49 7 8 31,-66 0-48-31,-52 0-176 16,-49 0-248-16,-19 0 128 0,-12 0 32 15,-8 0-48-15,-12 0-16 16,-8 0-128-16,-32 0 64 0,-60 0-1137 16,8 0-2687-16,-6 0-3362 0</inkml:trace>
  <inkml:trace contextRef="#ctx0" brushRef="#br0" timeOffset="144222.81">26332 16821 1376 0,'0'13'192'31,"4"-4"-192"-31</inkml:trace>
  <inkml:trace contextRef="#ctx0" brushRef="#br0" timeOffset="145333.39">25853 15748 6689 0,'0'0'1112'16,"-4"3"-800"-16,1 0 312 16,3-3 161-16,0 0 15 0,0 0 632 15,-4 3 144-15,4-3 169 16,-4 4-129-1,-4-2-544-15,-1 5-344 16,-2 2-303-16,-1 10-97 16,-16 7-16-16,-4 12 160 0,-12 19 104 15,-16 29 112-15,-11 31-40 16,3 33-112-16,5 2-264 16,27-22-16-16,23-32-128 15,13-37-120-15,0-13-8 16,21 6-56-16,7 3-88 15,11-3-48-15,6-13-72 0,6-3 24 16,5-9 16-16,3-7 56 16,1-9-320-1,-4-7-320-15,-8-6-568 16,15 0-689-16,-18-16-383 16,-10-3-1721-16</inkml:trace>
  <inkml:trace contextRef="#ctx0" brushRef="#br0" timeOffset="146002.62">25961 16856 3448 0,'-4'0'6346'0,"1"-4"-4746"32,-1 4-288-32,-1 0 193 15,5 0-441-15,0 0-344 16,0 0-80-16,0 0 32 0,0 0-120 16,0-3-8-16,0 3-31 15,0 0-145-15,12 0-168 0,13 0 184 31,6-6 288-31,21 0 48 16,31-4-184-16,41-12-40 16,35-3-16-16,21 3 8 0,-12-1-103 15,-18 14-81-15,-22 2-104 16,-4 4 112-16,-21 0-136 0,-23 3-104 16,-21-3-64-1,-7 3 0 1,4 0 0-16,4 0 40 0,4 0-48 15,-8 0-64-15,-9 0 56 0,-3 0 8 16,-8 3-8-16,-8-3 8 16,-9 6 8-16,-10-6-8 15,-5 0 8 1,-4 3 0-16,0-3 88 0,0 0 24 16,0 0 40-16,0 0-160 15,-8 0-312-15,-1 0-728 0,-2-3-513 16,3-10-1095-1,4 4-3186-15</inkml:trace>
  <inkml:trace contextRef="#ctx0" brushRef="#br0" timeOffset="146535.64">28173 16300 3168 0,'0'-3'5481'0,"0"3"-3728"16,0 0-153-1,0 0-120-15,0 0-39 16,0 0-121-16,0 0-176 16,0 0-272-16,0 3-87 15,4 13-49-15,7 6 216 0,6 7-152 16,-2-1-208-16,9 7-104 16,0-3-176-1,0-3-16-15,0-4-176 16,-8-9-112-16,-1 0-8 15,-2-3-96-15,-1-7-440 0,-5-3-440 16,-2 0-784-16,-5-3-753 16,0 0-2232-16,0 0-3625 0</inkml:trace>
  <inkml:trace contextRef="#ctx0" brushRef="#br0" timeOffset="146797">28392 16294 7585 0,'-8'0'4361'0,"-4"6"-3321"0,-8 13 689 0,-8 7 247 16,-4 5-696-16,1 4-327 31,-10 0-177-16,5 0 80-15,5-3-288 0,10-13-360 0,6 0-184 16,7-7-24-16,4-5-816 16,4-7-784-16,0 0-1481 0,0 0-4025 0</inkml:trace>
  <inkml:trace contextRef="#ctx0" brushRef="#br0" timeOffset="147662.79">29101 15998 8481 0,'-12'-3'3025'0,"-8"3"-1705"32,-4 0 281-32,-8 0-41 0,0 0-176 15,-3 3-272-15,11 10-159 16,3-3-313-16,6-4-368 0,11 4-128 0,4 5-144 16,0 5 0-16,8 5 72 15,16 10 224 16,4 6 120-31,7 7 16 0,5 3 8 0,4-4 0 16,0 4-16-16,-5-6-144 16,-2-8-111-16,-10-5-9 0,-11-3-8 15,-4-13-56-15,-12-4-24 0,0 1 24 32,0-4 16-32,-23 4 88 15,-14 0-56-15,-6-4-144 0,-9-2-272 16,4-4-136-16,0-3 72 15,20 0 175-15,4-3-71 0,16-16-152 16,8-6 144-16,0-4 0 31,17-3 168-31,15-6 24 0,7 3 48 16,6 1-56-16,2-5 56 16,5 4 0-16,-5 3 168 0,-2 4 96 15,-6 2-168-15,-7 4 0 16,-12 9-96-16,-8 4-144 31,-8 6-232-31,0-3-512 0,-4 6-1088 16,0 0-561-16,-12 0-1392 0</inkml:trace>
  <inkml:trace contextRef="#ctx0" brushRef="#br0" timeOffset="147917.73">29460 16326 11122 0,'4'0'5057'0,"-4"0"-3329"0,0 0 473 15,0 0-673 1,0 0-744-16,0 0-456 0,4 0-328 0,-4 0 0 15,0 0-424-15,0-7-696 32,3-8-968-32,-3-2-873 15,0 2-2912-15</inkml:trace>
  <inkml:trace contextRef="#ctx0" brushRef="#br0" timeOffset="148601.65">29734 16072 9674 0,'0'-10'2808'0,"5"-2"-2368"16,14-1-64-16,1-3 369 0,12 3-289 31,4 3-48-31,0 1 240 16,4 6 248-16,-8 3 192 0,-4 0 48 15,-9 0-487-15,-6 9-281 16,-9 11 48-16,-1-2-48 0,-3 8-16 16,0 2-72-16,-3-2-16 31,-18-4-168-31,-7 6-32 0,-3-2 16 15,-5 0-72-15,0-1-8 16,4 0-40-16,8-3-24 16,13-5 48-16,6-5-200 0,5-2-232 15,8-4-56-15,16 3 8 32,7-2 336-32,2 2 56 0,3 1 104 15,-4-1 0-15,-8 8 0 0,-5-8-8 16,-2 7-40-16,-10-4 48 15,-3 1 96-15,-4 0 240 0,0 0 144 16,-4-1 136 0,-16 1-184-1,-3-1-136-15,-5-2-96 0,-4-4-112 0,0 1-40 16,4-7-48-16,4 0-8 16,12 0-656-16,8-25-1040 15,4-1-905-15,0 0-2352 0</inkml:trace>
  <inkml:trace contextRef="#ctx0" brushRef="#br0" timeOffset="148983.01">30340 15792 3808 0,'4'0'8994'0,"0"0"-7113"31,8 6-497-31,7 16 608 0,9 17-287 0,13 8-289 16,6 17-104-1,5 6-151-15,0 3 111 0,-8 3 8 16,-8 0-32-16,-8-9-383 15,-12-4-113-15,-16-2-272 32,0-7-312-32,-20-3-56 0,-25-7-112 0,-6-3 0 15,-9-3-128-15,-7-6-320 16,-2-10-344-16,10-2-465 16,0-15-815-16,3-5-609 0,11-9-1304 15,13-10-2384-15</inkml:trace>
  <inkml:trace contextRef="#ctx0" brushRef="#br0" timeOffset="150034.43">30293 16141 7241 0,'0'-6'3025'16,"0"3"-1729"-16,3-3 8 31,1-1 25-31,-4 1-153 16,4 2-64-16,0 4-40 0,-4 0-208 15,0 0-95-15,0 0 95 16,0 0-88-16,0 4-192 0,0 18-120 16,0 16 112-16,0 22 497 31,-4 13-153-31,-4 10-152 0,-4-3-264 15,4-8-312-15,8-15-152 0,0-9-40 16,0-16-736-16,0-10-960 16,0-9-1209-16,0-10-3440 0</inkml:trace>
  <inkml:trace contextRef="#ctx0" brushRef="#br0" timeOffset="151196.74">24487 17926 7089 0,'-4'0'3969'0,"4"0"-2985"0,0 0 112 16,0 0 577-16,0 0-153 0,0 0-376 15,0 0-184-15,8 0-199 16,8 0-161-16,12 0 304 15,8 0 16-15,11 0-336 16,13-10-336 0,0 4-200-1,4-3-48-15,-5-1-464 0,-10 7-576 0,-14-1-944 16,-14 4-1113-16,-18 0-3456 0</inkml:trace>
  <inkml:trace contextRef="#ctx0" brushRef="#br0" timeOffset="151381.79">24663 18030 11866 0,'0'0'2265'0,"0"0"-1481"32,15 0 1104-32,17 0-152 15,0 0-591-15,8 0-473 0,0 0-440 16,-1 0-232-16,10 0-600 15,-14 0-1561-15,-3 0-2600 0</inkml:trace>
  <inkml:trace contextRef="#ctx0" brushRef="#br0" timeOffset="151913.01">24674 18472 10850 0,'-4'0'2128'0,"4"0"-1504"15,0 0 577-15,0 0 79 0,8 0-616 16,16 0 112-16,8 0 160 16,8 0 89-16,15 0-17 15,41-6-256 1,55-17-72-16,85-5 72 16,63-1-168-16,47 3-103 0,29 11 119 15,16 5 472-15,26 4-168 16,21-4-536-16,9 1-200 15,-9 3-168-15,-19-10-160 0,-49 3-216 32,-63-3-96-32,-92 0-392 15,-76 0-280-15,-62 4-17 0,-34 5 713 16,-11-2 448-16,-8 2 376 0,-8 1 465 16,-12 3 175-16,-4 3-368 15,0 0-328-15,0 0-104 16,0 0-216-1,-4 0-72-15,-8 0-600 16,-4-3-728-16,-12-7-1073 0,-3 0-1808 16,6 4-2848-16</inkml:trace>
  <inkml:trace contextRef="#ctx0" brushRef="#br0" timeOffset="152328.66">30407 17084 11586 0,'0'29'2961'0,"0"22"-1961"0,0 25 1256 31,0 35 9-31,0-3-145 0,0-13-359 15,0-15-521-15,0-23-376 0,13 0-416 16,-9 0-288-16,4-13-88 16,-5-12-72-16,-3-9-488 15,4-11-656-15,-4-5-849 16,0-4-1999-16,0-3-1698 16</inkml:trace>
  <inkml:trace contextRef="#ctx0" brushRef="#br0" timeOffset="152730.76">31013 17291 14979 0,'0'6'2224'0,"-7"10"-1152"15,-25 0 969-15,-4 3-313 0,-16 3-632 31,-8-3-399-31,-7 4-137 16,-1-1-224-16,0 3-56 16,8 0-88-16,16-3-88 0,16-2-104 15,13-5-64-15,6 2-48 16,9-2-32-16,0 1 72 0,0 7-8 31,17 2 32-31,7 3-8 0,19 8 56 16,9-1 104-16,16-1 88 15,3-2 136-15,9 0-32 0,-4-4 184 16,-4-2 96-16,-17-10-232 16,-18-4-224-16,-14-5-56 15,-11-4-64 1,-4 3 0-16,-8-6-224 16,0 0-264-16,0 4-248 15,-4-4-520-15,-20 0-553 0,-4 0-1887 0,4 0-2322 16</inkml:trace>
  <inkml:trace contextRef="#ctx0" brushRef="#br0" timeOffset="161505.24">14072 14249 4745 0,'0'-3'3048'0,"0"0"-1463"0,0 0-65 16,0-1-160-16,0 1-56 31,0 0-423-31,0 3 15 16,0 0-80-16,0 0-128 0,0 0-112 16,-4 0-152-16,4 0-8 0,-4 0-48 15,1 0-175-15,-6-3 15 16,-3-4-96-16,1 1-64 31,-2 0 160-31,-7-1-48 0,1 4 0 16,-2-3-24-16,-3 3 72 15,-4 3 104-15,1 0-112 0,-5 0-8 16,1 12-80-16,-2 20-40 0,6 10-56 16,-1 12-16-1,7 12 8 1,1 4 40-16,9 0-32 15,3-4-16-15,8-8-8 16,0-4 0-16,24-10 8 0,-1-6 0 0,13-9 88 16,4-13 48-16,0-7-32 15,12-9-88 1,-1 0-8 0,-3-12-8-16,5-17 0 0,-6-3 0 0,-3-3 0 15,-16-3 0-15,-5-3 0 16,-10-1 0-16,-9-2 0 0,-4-3 8 15,-8 2-8-15,-20 1 8 32,0 5-8-32,0 11 0 0,0 6 16 15,4 6 56-15,0 10-72 16,5-1-8-16,-2 7-64 0,1 0-56 16,9 0-88-16,-5 3-448 15,4 7-824-15,12 9-721 31,0-7-1648-31,0 5-2816 0</inkml:trace>
  <inkml:trace contextRef="#ctx0" brushRef="#br0" timeOffset="161772.6">14335 14640 10490 0,'0'0'4401'0,"0"3"-2881"16,0-3 817-16,0 0-657 0,0 0-728 16,0 0-336-16,0 0-328 15,0 0-288-15,0-3-632 0,4-13-904 16,12-3-2273-16,-5 0-2864 15</inkml:trace>
  <inkml:trace contextRef="#ctx0" brushRef="#br0" timeOffset="162675.15">14845 14220 5921 0,'-4'0'2704'16,"4"0"-599"0,-4 4-473-1,4-4-560-15,0 0-335 0,0 0-65 16,0 0 56-16,0 0-72 0,0 3-232 16,0-3 8-16,-4 0 40 15,4 0-40-15,0 0-8 0,0 0-23 31,0 3-17-31,0-3-128 16,0 0-32-16,0 0-56 0,0 0 56 16,0 0-8-16,0 0 8 15,0 0-64-15,0 0-64 0,0 0-24 16,0 0-16-16,0 0 24 31,0 0 8-31,0 0 32 16,0 0 56-16,0 0 64 0,0 0-88 15,0 0-16-15,0 0-56 16,0 0-32-16,0 0-32 0,0 0-8 16,0 0 40-16,0 0-40 31,0 0 40-31,0 0-32 0,0 0 96 16,-3 0 48-16,-6 0 56 15,-3 0-72-15,-4 0-104 16,-7 10-40-16,-1 2-48 0,-8 13 40 0,-4 7-80 15,4 10 80 1,0 5-40 0,8 4 40-16,4 3-104 0,8 0 64 15,4-6 40-15,8-7 8 0,0 0-80 16,8-9 72-16,12 3 0 16,4-10-56-16,12 1 64 0,-1-11 0 31,6-5 0-31,6-7-8 15,-3-3-72-15,4-3 16 0,0-16-56 16,-5 0-24-16,-7-9 48 16,-4-1 48-16,-8-6 48 0,-8-3-8 15,-8 0-8-15,-8-7-64 32,0-2-64-32,-11-1-80 0,-14 0-160 15,-6 1 168-15,-1 2 64 16,-4 8 88-16,8 7 64 15,0 8-72-15,8 7-120 0,4 11-616 16,4-2-769-16,12 6-487 31,0 0-2049-31,0 0-5401 0</inkml:trace>
  <inkml:trace contextRef="#ctx0" brushRef="#br0" timeOffset="163219.17">15502 14227 8057 0,'-11'9'2569'0,"-10"4"-1201"16,-2 9 416-16,-9 10-359 0,-4 9-361 31,-8 4 48-31,8 9 0 0,5 0-311 16,7-3-441-16,12-4-192 15,12-2-48-15,0-8-72 16,4-5 0-16,19-3-40 15,1-10 32-15,4-3-40 0,0-3 16 32,0-7-8-32,4-6 8 0,-4 0-16 15,0 0 16-15,-4-13-8 16,-5-2 0-16,-2-5 0 0,-10 1 40 16,-7-3-48-16,0 0 0 15,0 0-48-15,0 6 0 31,-11 6 40-31,-6 4 0 0,-3 3 8 0,1 3 0 16,-1 0 0-16,0 3-16 16,8 6-32-16,0 1 40 15,3-1-72-15,9-2-432 0,0-1-865 0,0-6-439 32,33 0 0-32,-1 0-921 15,0-13-4457-15</inkml:trace>
  <inkml:trace contextRef="#ctx0" brushRef="#br0" timeOffset="163741.82">15936 14312 8185 0,'0'0'2633'16,"0"0"-1217"-16,-4 0 449 31,-7 0-401-31,-6 0-544 0,-2 0-48 16,-5 10-152-16,-4 16 9 15,-4 9-65-15,-3 9-48 16,-1 6 40-16,8 8-64 0,8-1-200 0,4-3-272 16,7-6-48-1,9-7-64 1,0-3 0-16,13-10 8 0,11-5 32 15,3-7-40-15,1-7 0 16,9-3 8-16,2-6-16 16,1 0-8-16,-1-3 8 0,-2-9 0 15,-5-4-48 1,-4-3-48-16,-13 0 80 16,2-3-56-16,-13 2 24 0,-4 1 40 15,0 3 8-15,-4 4-16 16,-16 9 16-16,-5 3-8 15,-6 0 0-15,3 3 8 0,-4 13 0 32,0 0 0-32,8 3 8 0,4-3 8 15,4-4-16-15,8 1 16 16,8-7-16-16,0 0-64 16,0-2-680-16,0-1-672 0,8-3-721 15,8 0-399-15,0-3-2849 0</inkml:trace>
  <inkml:trace contextRef="#ctx0" brushRef="#br0" timeOffset="165572.73">26041 16106 5905 0,'0'0'2952'16,"0"0"-1351"-16,0 0-49 0,0 0-200 15,0 0-415-15,0 3-225 16,0-3 24-16,0 0 88 15,0 0 56-15,-4 4-112 0,-4-4 193 32,-4 6-353-32,-8 4-232 15,5 6-192-15,-17 12-112 0,0 10-72 16,0 13 8-16,-1 0 16 16,6 3-24-16,11-3 8 0,4-7 0 15,12-6-8-15,0-9-8 31,0-4 0-31,23-9-48 0,9-6 56 16,9-10 0-16,-2 0 8 0,13-7 8 16,-4-15-8-16,0-3 72 15,-5-7-72-15,-2 0 56 16,-14-3-56-16,-7-3 40 16,-12 0 24-16,-3-3-64 15,-5-4 0-15,-5 1-8 16,-14 3 0-16,-6 2-8 0,-6 11-64 15,3 6 64-15,0 9-104 16,4 7-88-16,4 6-384 16,4 0-545-1,4 0-367-15,12 6-872 16,0 3-1681-16,0-5-3185 16</inkml:trace>
  <inkml:trace contextRef="#ctx0" brushRef="#br0" timeOffset="165843.87">26340 16373 12226 0,'0'0'3953'0,"0"0"-2417"0,-4 0 633 16,0 0-857-16,0 0-672 16,4 0-336-16,0 0-168 15,0 0-136-15,0 0-560 16,4-3-904 0,7-6-1145-16,2-4-2848 15</inkml:trace>
  <inkml:trace contextRef="#ctx0" brushRef="#br0" timeOffset="166583.09">26730 16024 7465 0,'-7'0'2873'0,"-6"0"-1337"31,5 0 232-31,-7 0-519 0,-2 9-465 16,6 4-136-16,-2 3-192 15,-2 3 96-15,-1 9 32 0,0 1 16 16,0 0-79-16,0 6 7 16,-4-7-248-16,8-2-104 15,0-4-88-15,4-6-40 16,4-6-48 0,4-4 48-16,0 0-48 0,0-6 160 15,0 0 96-15,0 0 8 0,0 0 32 16,0 0-40-16,0 0-32 15,0 0-24 17,0 0-112-32,0 0-88 0,0 0 0 0,0 0-8 15,0 3-48-15,0 0-64 0,0 7 64 16,0 6 56-16,0-3 0 16,0 6 48-16,0-1-40 15,0 2 56 1,4-1-64-16,8 0-8 15,4-3 8-15,0-4 0 16,4-5 0-16,0-4 0 0,-1-3 88 16,5 0 32-16,-7-3-40 15,2-16-72-15,-2-7 72 0,-6-5-80 32,2-8-144-32,-6-2-32 0,-3-10-56 15,0 0-112-15,-4-2-72 0,0 5 0 16,0 7 192-16,-4 9 152 15,-7 10 24-15,-2 9 0 16,5 4-104-16,1 2-128 16,-2 4-360-1,1-4-257-15,4 7 225 0,4 0-200 16,0 0-632 0,0 0-1329-16,12 0-2896 0</inkml:trace>
  <inkml:trace contextRef="#ctx0" brushRef="#br0" timeOffset="167116.42">27081 15852 4440 0,'0'4'2465'0,"0"2"-425"0,-4 7 273 31,-12 3-481-31,-4 12-335 16,-4 1-217-16,5 9-88 15,-6 6-80-15,1 4-151 0,9 6-273 0,-2-3-224 16,10-1-200-16,7 1-184 15,0-6 8-15,4-4 16 16,16-6-16 0,-1-7 96-16,9-5-72 15,-4-7-32-15,4-4 8 16,4-12 16-16,0 0 24 0,-4 0 16 16,0-6-72-16,-9-10 40 0,-2-6-64 15,-10 0 24 1,-7-7 16-16,0-3-88 15,0 1-144-15,-15-1-120 16,-5 3-32-16,-4 14 56 16,-1 2 40-16,-6 9-16 0,3 4 40 15,1 0-24-15,-1 7 104 0,3 5-96 32,13 1-336-32,4 3-617 15,8-3-255-15,0 3-64 16,0-4-417-16,20-2-1295 0,-4-1-4954 15</inkml:trace>
  <inkml:trace contextRef="#ctx0" brushRef="#br0" timeOffset="167647.45">27483 15900 7009 0,'-12'9'2336'0,"-4"4"-1159"16,-3 3 903-16,-9 7-407 16,0 5-449-1,-8 10 112-15,0 3 72 16,4 7-199-16,4 3-361 15,8 3-336-15,5-6-192 16,10-4-120-16,5-6-104 0,0-3-48 16,9-6 72-16,15-7 8 0,3-3-40 31,1-6-16-31,4-4 8 16,-1-9-16-16,-3 0-16 15,0 0 96-15,-7-4-80 0,-10-8 32 16,2-7-8-16,-9-3 16 15,-4-4-16-15,0 4-80 0,0-3 40 32,-9-1-48-32,-10 8 0 15,-2 1 0-15,-3 11-96 0,-3 6 8 16,-1 0 32-16,-4 0-80 0,4 13 64 16,4 6 8-16,4 0-72 15,5 3-328-15,6-3-296 16,5 1-536-1,4-2-1121-15,0-5-1944 16,0-4-5553-16</inkml:trace>
  <inkml:trace contextRef="#ctx0" brushRef="#br0" timeOffset="214002.03">26137 17481 3624 0,'0'0'1065'0,"0"0"23"0,0 0 112 15,0 0 24-15,0 0-504 31,0 0-175-31,0 0-65 0,-4 0-152 16,4 0-88-16,0 0-16 16,-5 3 80-16,5-3 32 15,0 0 48-15,0 4-48 0,0-4-16 16,0 0-48-16,0 3-48 31,0-3-40-31,0 0-56 0,0 0 56 0,0 0 64 16,0 0 88-16,0 0 65 15,0 0-41-15,0 0 24 16,0 0-160-16,0 0-8 16,5 0-32-16,7-7 88 15,3 1 8 1,9-10-8-16,4 3-120 0,4-6-40 16,12 1 24-16,-4-2-72 0,3 4-16 15,6 1 0-15,-6 5-32 16,-2-3-16-16,-2 7 8 0,-7 3 32 31,-4-3-32-31,-4 6-8 16,-9 0 8-16,-3 0 48 0,-7 0-40 15,-5 0-16-15,0 9 0 16,0 10 16-16,0 3 32 0,-5 10 80 16,-14 3 64-16,-13 3-16 31,0 0-104-31,-4 4 64 0,-4-8-88 15,4 1 0-15,4-6-40 16,8-7 40-16,9-6-48 16,2-6-64-16,9-4-16 0,4-6-16 15,0 0-104-15,0 0-224 32,0 0-128-32,13 0 360 0,6 0 120 15,5 0 64-15,8-6 8 0,-4-1 0 16,8 7 0-16,-4 0 0 15,3 0 0-15,-7 9 0 0,4 11 8 16,-8 5 0 0,0 4 56-1,-8 3 24-15,-4-1-8 16,-4-2 16-16,-4 0 8 0,0-4 40 0,-4-6-24 16,0 3 80-16,-12-9 104 15,-8 6 88-15,-3-6-88 16,-10-1-88-1,-3 1-71-15,5-3-73 16,-5-8-8-16,8-2-64 16,4 0 8-16,4 0-8 0,0-2-160 15,5-15-209-15,-2 2-215 16,6-1-144-16,2-3 16 0,1-1-232 31,8 2-40-31,0-8-521 16,0 4-1503-16,13 6-2698 0</inkml:trace>
  <inkml:trace contextRef="#ctx0" brushRef="#br0" timeOffset="-214744.5">27356 17440 4456 0,'3'-3'2401'16,"-3"3"-977"-16,0 0-215 0,0 0 183 16,0 0-272-16,0 0-312 15,0 0 24-15,0 0-167 0,0 0-113 32,-3 0 8-32,-9 10 8 15,-4 8-272-15,-4 11-56 0,0 9 16 16,0 3-16-16,0 7 40 15,4 0 88-15,8-4 8 0,4 1-200 16,1-4-32-16,3-6-88 31,0-7 32-31,3-6-80 16,9-2 136-16,8-5-39 0,8-5 7 16,4-3 0-16,8-5-40 15,4-2-64-15,-1 0-8 0,1-6 0 0,0-3-160 16,-8-10-169-1,-4-1 9 1,-8 5 120-16,-9-7 0 16,-2 2 56-16,-9 1 96 0,-4 3 48 15,0 1-8-15,-8 2 0 16,-12 7 8-16,-8 6-16 0,-8 0-56 0,-3 0 72 31,-6 12 0-15,-2 4 0-16,6-3 80 0,10 0 88 15,-1-1-112-15,8-2-48 0,4-1 0 16,8-3 0-16,0 1 0 16,8-4-8-16,0 0 0 0,4-3-8 31,0 0-40-31,0 0-48 16,0 0-304-16,0 0-320 0,0 0-408 15,8 0-369-15,9 0-1055 16,-2 0-145-16</inkml:trace>
  <inkml:trace contextRef="#ctx0" brushRef="#br0" timeOffset="-214145.23">27834 17523 4240 0,'0'-4'2817'0,"0"4"-1345"16,0 0-23-16,0 0 103 0,0 0-424 15,-4 0-152-15,-4 7-191 16,-4 5-129-16,0 1-136 0,4 3-136 31,0-3-24-31,4-4-64 16,0 1-40-16,4-4 16 0,0 1-48 16,0-4-24-16,0 0-64 15,0 3-48-15,0-3 24 0,0 0 16 16,0 4-8-16,0-4 56 31,16 4 104-31,0-1-47 16,16-3-9-16,4 0-48 0,12 0-24 15,3-3-64-15,5 0-80 16,4 0 72-16,-4 0-72 16,-9 0 8-16,-3 0-8 0,-12 0 0 15,-11 0-8 1,-6-3 16-1,-11 3-16-15,0 0 0 0,-4 0 8 0,0 0 0 16,0 0 0-16,0 0-8 16,0 0 0-16,0 0-96 15,0 0-488-15,0 0-281 16,0-3-127-16,-4-16-240 16,-4 3-1833-16,-8 0-3208 15</inkml:trace>
  <inkml:trace contextRef="#ctx0" brushRef="#br0" timeOffset="-213457.1">28153 17361 3896 0,'0'0'2705'0,"0"0"-1113"15,0 0-167-15,3 0 175 16,-3 0-448-16,0 0-304 16,0 0-7-16,0 0-113 15,0 0-144 1,0 0-104-16,0 0-48 16,0 0-56-16,0 0-112 0,0 0-64 15,0 0-48-15,0 0-56 0,0 0 40 16,0 0 24-16,0 0 40 15,0 0-40 1,0 0-24-16,0 0-56 16,0 0-8-16,0 0-64 15,0 0 64-15,0 0 32 0,0 0 16 16,0 0 1-16,0 0-49 16,0 0-16-16,0 0-32 0,0 0 32 31,0 0 8-31,0 0-56 15,0 0 0-15,0 0 0 0,0 0 0 16,0 0-8-16,0 0-8 16,0 0-224-16,0 0-153 15,0 0-7-15,0 0-8 0,0 0 80 32,0 0 8-32,0 0 64 15,0 0-48-15,0 0 8 0,0 0 48 16,0 0 56-16,0 0-56 0,0 0-176 15,0 0-232-15,0-3-225 16,0-1-1047-16,0 1-3169 0</inkml:trace>
  <inkml:trace contextRef="#ctx0" brushRef="#br0" timeOffset="-212876.66">27754 17513 288 0,'4'0'5409'15,"0"-3"-3673"-15,1-1-112 0,2 4 49 16,-3-2-337-16,0-2-384 15,4 1-296-15,0-3-175 16,0-1 39 0,4 4-104-16,4-3-136 15,8 0-48-15,3-1 0 0,5-2-40 16,5 3-48-16,2-4-56 16,1 3 32-16,0 1-8 0,-4-1-24 15,0 5 64 1,-4-5 32-1,-1 4-64-15,-6 3-24 0,-10 0-24 16,-2 0 16-16,-6 0-24 0,-7 0 16 16,0 0 0-16,0 0-32 15,0 0-32-15,0 0-8 16,0 0 8 0,0 0-16-16,-4 0-152 15,-3 0-280-15,-21 0-688 0,7 0-913 16,1 0-1831-16</inkml:trace>
  <inkml:trace contextRef="#ctx0" brushRef="#br0" timeOffset="-210101.99">27961 17688 1400 0,'4'0'1696'0,"-4"0"-880"0,0 3 249 31,4-3 311-31,-4 0-128 16,4 0-56-16,0 0-127 15,1 0-1-15,-5 0-168 16,0 0-104-16,4 0-192 0,-4 0-152 15,0 0 33-15,3 0-97 0,1 0-56 32,0 0-40-32,-4 0 8 15,0 0-104-15,0 0 72 16,4 0 88-16,-4 0-168 0,0 0-16 16,4 0-24-16,0 0-88 0,4 0 24 15,0 0 8-15,0 0 0 16,1 0 48-1,-2 0-32-15,1 3-56 16,0-3 0-16,0 3 48 16,4-3-88-16,8 0 80 0,0 0 8 15,0 0 48-15,4 0-16 16,-9 0-8-16,2 0 0 16,-2 0 64-1,-2 0 32-15,-2 0-47 16,1 0-33-16,-3 0-24 0,-2 4-104 15,-3-4 64-15,0 3-72 0,0-3 8 16,0 2-8-16,-4 2 56 16,5-1-56-1,-2 3 0-15,-3-2 0 16,4 2 0-16,0 1 8 16,-4 2-8-16,4 0 16 0,-4 4-8 15,4 0 56-15,-4 2 24 16,0 5-8-16,0-1-16 0,0 0-16 31,0 0 32-31,0 0-80 16,0 0 16-16,0-3-8 15,-4 0 8-15,0 0 32 0,-4-4 32 16,0 1 56-16,-4-1 24 16,1-2 0-16,-6 3-152 0,2-4 64 31,-2 1-8-31,-3-4-16 0,-3-2-40 15,-5-2 48-15,0 2-56 16,4-4-128-16,0 0 80 0,4 0 40 16,4 0-80-16,4 0 80 15,4 0 8-15,0 0-8 16,8 0 8-16,-4 0 0 16,4 0-48-16,0 0 40 15,0 0 8-15,0 0 0 16,0 0-8-16,0 0 8 15,0 0-48-15,0 0 48 0,0 0 8 16,0 0-8 0,-4 0 0-16,0 0-8 15,1 0 8-15,-1 0-48 16,-5-4 48-16,5 2-8 16,-4-2 8-16,5 1-8 0,-5 0-112 15,3-4 112-15,1 1-80 0,0 3-160 31,0-3 120-31,4 6 64 16,0 0 56-16,0 0 0 16,0 0 0-16,0 0 0 0,0 0 0 15,0 0 0-15,0 0 0 16,0 0 8-16,0 0 0 0,0 0 40 16,0 0-40-1,0-3 0-15,0 3-8 16,0 0 8-16,0 0 0 15,0 0-48-15,8 0 32 0,5 0 16 16,-2 0 8-16,10 0 48 16,-6 0 80-16,9 0 0 15,0 0 8 1,4 0 0-16,-5-4 48 16,5 4-72-16,0 0-48 15,-7 0 56-15,-6-3-120 0,-2 0 88 0,-6 0-96 16,1 3 80-16,-4-7-72 15,5 1 64 1,-2-3 8-16,1-1-72 16,5-6-16-16,-6 1 0 15,1-5-184-15,0 1 112 16,0-3-88-16,-8 0 64 0,4-4 32 16,-4 4-176-16,0-3 64 31,0 6-40-31,0-1 32 0,0 8 56 15,-4-1 64-15,1 7 8 16,-6 0-8-16,1-1-56 0,0 1-73 16,1 3 25-16,-10 3-24 15,1 0 80-15,0 0 24 16,0 0 16 0,1 0 64-16,-2 0-32 15,2 0 40-15,-2 0 0 16,2 0 0-16,2 0 0 0,6 0 0 15,-5 0-8-15,4 0 8 0,0 0 0 16,0 0-40 0,0-4 24-1,1 1 16-15,-2 3-64 0,1-3 64 16,4 3-8-16,4 0-16 0,-4 0 16 16,-4 0 16-16,0 0-8 0,-4 0 0 15,5 0 0-15,-6-3 0 31,2 3 0-31,-2-3 8 16,5 0-8-16,1-1 0 0,-6 1 8 16,9 0 0-16,0 3 40 15,1 0-40-15,-1 0-8 0,4 0-8 16,-4 0 8-16,4 0-8 31,-4 0 8-31,4 0-16 0,0 0 16 16,0 0 0-16,-4 0 0 15,-1 0 8-15,1 0 0 0,-3 0 0 16,3-3 0-16,0 3 8 16,0 0-8-16,4 0 8 31,0 0 104-31,0 0 8 0,0 0 32 16,0-3 64-16,0 3-40 15,0 0 88-15,0 0 41 0,0 0-57 16,0-4-56-16,0 4-40 0,0 0-40 15,0-2 0 1,0 2 0 0,0-4-16-16,0 4-24 0,0-6 0 15,0 3-8-15,0-10-64 16,8 0-8-16,-4-3 0 0,0-3 0 16,3-3-120-16,-7 0 56 15,5-1 64 1,-1-2-80-16,-4 3 32 15,0 6 40-15,0 0 16 0,0 10 8 16,0 0 112-16,0 6 56 16,0 0-24-16,0 0-80 0,0 0-56 15,0 0-16-15,0 0 0 32,0 0-8-32,0 0 8 15,0 0-8-15,0 0 8 0,0 0 8 16,0 0 0-16,0 0 8 15,0 0-8-15,4 0 40 0,-4 0-32 16,0 0 56-16,0 0-24 31,0 0 16-31,0 0-16 0,0 0-32 16,0 0 32-16,0 0-48 16,0 0 8-16,0 0-8 0,0 0 0 0,0 0-8 15,4 0-56 1,0 0 56-16,7 0 8 15,5 0-48 1,12-3 48-16,0-1 0 0,4 1-8 16,4 3 8-16,-8-3 0 15,0 3 0-15,-4-3 0 0,-5 3 8 16,-2 0-8-16,-6 0 0 0,-7 0 8 31,0 0-8-31,-4 0 0 16,0 0 0-16,0 0 8 0,0 0-8 15,0 0 0-15,0 0-8 16,0 0 0-16,0 0 8 0,0 0-80 16,0 0 80-16,0 0 0 31,0 0 8-31,5 0-8 16,-1 0-8-16,0 0-56 0,3 0 64 15,1 0-96-15,5 0 96 0,-6 0 0 16,5 0-16-16,0 0 8 15,-4 0-8-15,-4 0-40 16,4 0 56-16,-8 0 8 0,5 0 0 31,-5 0 0-31,0 0 8 16,0 0-16-16,0 0 72 0,0 0-64 16,0 0-8-16,0 0-80 0,-5 0-96 15,-3 0-216 1,0 0-440-1,-3 3-553-15,-22 0-375 0,10-3-1057 16,-1 0-4688-16</inkml:trace>
  <inkml:trace contextRef="#ctx0" brushRef="#br0" timeOffset="-208453.28">27344 17443 1856 0,'0'0'1920'0,"4"0"-879"16,-4 0 7-16,0 0 64 15,4 0-128-15,-4 0-192 0,0-3-183 16,4 3-1-16,-1-3 80 31,-3 3-96-31,5 0-16 0,-5 0-24 0,0 0-128 16,0 0-24-16,0 0-24 15,0 0-32-15,0 0-39 16,0 0-25-16,0 0-56 0,0 0-48 16,0 0-72-1,0 0-32 1,0 6 0-16,0 4 136 0,0 9 72 16,-5-7-56-16,-2 10-8 0,-1 1 64 15,0-1 24 1,0 0-72-16,-4 0-16 0,4 1-16 0,0-1-32 31,0 0 32-31,0 4 48 16,-3-4 0-16,6 4-48 0,-3-4 8 15,0 0-88-15,1 0-7 16,-2-3-9-16,1 0 0 0,-3-3 16 31,7 0-64-31,-5 0-48 16,9 0 56-16,-4-4-64 0,4 1 16 15,0 0-8-15,0-1-8 16,0-2 0-16,0 3 0 16,0-4 0-16,0-3 8 0,0 1-8 15,0 2 8-15,0-2-16 32,0-1 16-32,8 3-8 0,1-2 176 0,-6-1 0 15,9-2-32-15,1 2-56 16,-6-3-32-16,1 0 48 15,5 0-32-15,-2 1-56 0,-3-1 32 16,4 0-48 0,0 0 0-1,0-3 56-15,0 0-48 0,4 0-8 16,0 0 8-16,-1 0 40 0,2 0-40 16,-2 0 64-16,2 0-16 15,-6 0-40-15,6-6 40 16,-2-4-40-1,1-2 32-15,0 2-40 16,0-6 56-16,-4 0-56 0,0-3 40 16,-4 0-32-16,0 0-8 15,-4 0 40-15,0 3 0 16,4 4-40-16,-8-5-8 0,0 5 8 31,0 2 0-31,0-3 0 16,0 4 40-16,0-7-48 0,0 4 0 15,-12 2-8-15,4-6-40 16,0 7-24-16,-4-1 24 0,-4 1 32 16,0 5-32-16,0-2 40 31,0 6 0-31,1 0 0 0,-6 0 0 16,6 0-8-16,2-3 16 15,-2 3-8-15,-1 0 0 0,4 0 8 16,-1 0 0-16,-2 0 0 15,-1 0-16-15,0 3 8 16,4 7 0 0,-4-1 0-16,0 4-80 0,4-1 80 15,4 4-48-15,1 0 0 16,-2-3 56-16,5 3-8 16,-4-4 8-16,5-2 0 0,3-1-8 15,0-2 0 1,0-4 0-16,0 4 0 15,0-4-8-15,0-3-200 16,0 0-624-16,0 0-297 0,0 0-223 16,11 0-640-16,6 0-513 15,-10 0-4296-15</inkml:trace>
  <inkml:trace contextRef="#ctx0" brushRef="#br0" timeOffset="-207502.8">27492 17754 4000 0,'0'0'2601'15,"0"-3"-1065"-15,0 0-344 0,0 3-183 16,0-7-169-16,0 4-144 16,0 1-56-16,0-2-88 0,0 1-72 31,0 0-48-31,-4 3-127 16,-5 0-113-16,5 0-88 15,-4 0-48-15,1 0-32 0,-2 0 24 16,-3 0-40-16,-4 0 88 0,4 0-88 15,-12 0 40-15,5 6-40 32,-1-2 64-32,0 8 32 15,0-2-24-15,4 5 8 0,0 4-32 16,0 1 40-16,8 2-88 16,1 0 0-16,3-6 8 0,4 6-8 15,0-6 152-15,0 0-64 16,0 3-88-1,0-4 48-15,0 2-8 16,0-2-40-16,0 1 64 0,0 0 112 16,7-3 24-16,1-1-40 15,4-5 32-15,4 3 0 0,0-7-32 16,0 3 56 0,-1-6 80-16,10 0 16 15,-5 0-144 1,4 0 24-16,-1 0-56 0,1 0-64 0,0-6 16 15,0-4-40-15,1-2-8 16,-2-1 0-16,-3-3-32 0,0 0-8 31,-4 0 65-31,0 0-1 16,0-6-64-16,-4 3 48 0,0-6-48 16,-5-1 8-16,1-3 32 15,-3 1-48-15,-5-4 8 0,0 7 0 16,0-1-8-16,0 7 0 31,-9 4-48-31,-6-1 0 16,-5 6-88-16,-5 4-113 0,2-1-47 15,-9 7-24-15,4 0 24 16,-3 0-296-16,-1 0-200 0,0 0-432 16,-9 16-377-16,6-3-671 31,3 3-2745-31</inkml:trace>
  <inkml:trace contextRef="#ctx0" brushRef="#br0" timeOffset="-205108.18">26201 17519 2592 0,'0'0'2425'0,"0"0"-681"16,0 0-136-16,0 0-119 16,0 0-81-16,0 0-400 0,0 0-112 15,0 0-80-15,0 0-167 16,0 0-113-1,0 0 40-15,0 0 16 16,0 0-24-16,0 0-136 16,0-6-88-16,0-1-152 0,0 1-88 15,11-3-24-15,-3-4-64 16,8-3-8-16,0 3 0 16,4-2 8-1,0-2-16-15,0 5 8 16,0-4-8-16,4 7 8 0,-5 2-8 15,5 1 0-15,0 0 8 16,1 3 0-16,3-1 0 16,-5 1 0-16,1 3 8 0,0 0 64 31,-4-3-8-31,-8 3-16 16,-4 0-40-16,-5 0 56 0,-3 0 56 15,0 0-24-15,0 0-31 0,0 3-73 16,0 13 0-1,0 0 0-15,0 3 8 0,5 0 0 0,-1-3 0 16,0-4-8 0,0-2 0-1,0 3 8-15,0-4-16 0,-4-2 16 16,0 2 24-16,0-2-24 0,0-1-8 16,0 3 0-1,0 1 72-15,0-3-24 16,0 2 0-16,0-3 0 15,0 1-40-15,0-4 40 16,-4 6 0-16,-4 1 32 16,0 2 24-16,-4 1-16 0,0-3-8 15,-4 2-72-15,0 1 96 16,0 0-88 0,0-4-8-16,0 1 40 15,1-4-40-15,2 0-8 0,5 1 0 16,-3-4 8-16,2 0-8 15,1 1 8-15,1-1-8 16,-1-1 0-16,3 2 8 0,1-4-8 31,0 0 0-31,4 0-8 16,0 0 0-16,0 0 0 0,0 0 0 0,0 0-208 16,0 0 16-16,0 0 24 15,0 0 40-15,0 0 24 16,0 0 0-16,4 0 7 31,0 0 9-31,5 0 48 0,2 0 0 16,2 0 40-16,2 0 0 0,-3 0 8 15,0 0-8-15,4 0 0 16,-4 0 0-16,4 0-40 0,0 6 48 16,0 4 0-16,0-4 0 0,3 3-8 31,2 4 8-31,-1-3 16 15,-1-1-8-15,1 1 56 0,-3-4 32 16,-2 7 8-16,-3-7-96 16,-3 4 40-16,-6-4-32 15,1 0 41 1,0 4-9-16,0-3 32 16,-4 2 40-16,0 0-32 0,0 4 8 15,0 0 8-15,0 2-48 16,0 2 16-16,0 2-24 15,0-3-48-15,0-1 8 0,0 1 0 32,0 0 0-32,0 0-8 15,0-3 48-15,0 0 24 16,-4-4 48-16,-4 4 0 0,-4-4-48 16,4-3 32-16,0 1-32 15,1-1-64-15,3-2 88 0,-5-1 96 16,1 0-48-1,1 0-24-15,-2-3 24 16,-3 0-16-16,-3 0-64 16,-1 0-56-16,0 0-8 0,-4 0 0 15,4-3 0-15,0-3 8 16,4 2 0-16,0-5-8 16,4 2 8-16,1 1-8 15,-2 0-8-15,5-4-8 16,-4 4-112-1,4 0 24-15,1-4 56 0,-1 3 40 0,-1 1-64 16,5 3 72-16,-4 0-56 16,4 0-32-16,0 3 0 0,0 0-24 31,0 0-88-31,0 0-16 16,0 0-48-16,0 0 56 0,0 0 40 15,0 0 24-15,0 0 16 16,0 0-40-16,0 0-25 15,0 0-55 1,0 0 112-16,0 0 128 16,0-7 0-16,0 4 8 15,0-3-48-15,0 2 40 0,0-2 0 16,0 0-104-16,0 0 32 16,0 2 24-16,0-2 0 0,0 3 56 15,0-1 0 1,0 2 0-1,0 2 8-15,0 0 0 16,0 0 40-16,0 0-48 0,0 0-48 0,0 0 32 16,0 0-40-1,0 0 40-15,0 0 8 0,0 0 0 16,0 0 0 0,0 0-32-16,0 0 40 15,0 0 0-15,0 0-232 0,0 0-280 16,0 0-352-16,0 0-440 0,0 0-825 15,0 0-2344-15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7B281-AD42-4FF4-B854-51078A8105DB}" type="datetimeFigureOut">
              <a:rPr lang="en-BM" smtClean="0"/>
              <a:t>8 Feb 2021</a:t>
            </a:fld>
            <a:endParaRPr lang="en-B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2851D-936A-4DC7-8D79-4153DC17C5FC}" type="slidenum">
              <a:rPr lang="en-BM" smtClean="0"/>
              <a:t>‹#›</a:t>
            </a:fld>
            <a:endParaRPr lang="en-BM"/>
          </a:p>
        </p:txBody>
      </p:sp>
    </p:spTree>
    <p:extLst>
      <p:ext uri="{BB962C8B-B14F-4D97-AF65-F5344CB8AC3E}">
        <p14:creationId xmlns:p14="http://schemas.microsoft.com/office/powerpoint/2010/main" val="110801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E4E7-8630-4FC8-BEA4-996C3C013A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M"/>
          </a:p>
        </p:txBody>
      </p:sp>
      <p:sp>
        <p:nvSpPr>
          <p:cNvPr id="3" name="Subtitle 2">
            <a:extLst>
              <a:ext uri="{FF2B5EF4-FFF2-40B4-BE49-F238E27FC236}">
                <a16:creationId xmlns:a16="http://schemas.microsoft.com/office/drawing/2014/main" id="{05AC6C8F-2FA9-408D-88FF-ACE798330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M"/>
          </a:p>
        </p:txBody>
      </p:sp>
      <p:sp>
        <p:nvSpPr>
          <p:cNvPr id="4" name="Date Placeholder 3">
            <a:extLst>
              <a:ext uri="{FF2B5EF4-FFF2-40B4-BE49-F238E27FC236}">
                <a16:creationId xmlns:a16="http://schemas.microsoft.com/office/drawing/2014/main" id="{D9AE33E7-7AED-4B01-97D2-0FBE46D38A89}"/>
              </a:ext>
            </a:extLst>
          </p:cNvPr>
          <p:cNvSpPr>
            <a:spLocks noGrp="1"/>
          </p:cNvSpPr>
          <p:nvPr>
            <p:ph type="dt" sz="half" idx="10"/>
          </p:nvPr>
        </p:nvSpPr>
        <p:spPr/>
        <p:txBody>
          <a:bodyPr/>
          <a:lstStyle/>
          <a:p>
            <a:fld id="{B2E672F4-B344-4439-87F9-A363F575E110}" type="datetimeFigureOut">
              <a:rPr lang="en-BM" smtClean="0"/>
              <a:t>8 Feb 2021</a:t>
            </a:fld>
            <a:endParaRPr lang="en-BM"/>
          </a:p>
        </p:txBody>
      </p:sp>
      <p:sp>
        <p:nvSpPr>
          <p:cNvPr id="5" name="Footer Placeholder 4">
            <a:extLst>
              <a:ext uri="{FF2B5EF4-FFF2-40B4-BE49-F238E27FC236}">
                <a16:creationId xmlns:a16="http://schemas.microsoft.com/office/drawing/2014/main" id="{A0DADD1F-0DB9-474D-9A7A-8E9DF3B63A19}"/>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B59E35AC-F122-43C5-B313-4623D5484FC7}"/>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4266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2544-C1E2-422D-9D83-FE2E92FFE567}"/>
              </a:ext>
            </a:extLst>
          </p:cNvPr>
          <p:cNvSpPr>
            <a:spLocks noGrp="1"/>
          </p:cNvSpPr>
          <p:nvPr>
            <p:ph type="title"/>
          </p:nvPr>
        </p:nvSpPr>
        <p:spPr/>
        <p:txBody>
          <a:bodyPr/>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DE80AEB5-CFF8-4FF8-96BF-8A45C909B2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7911AF12-5A4D-4E9E-AA38-273A8EFC94D5}"/>
              </a:ext>
            </a:extLst>
          </p:cNvPr>
          <p:cNvSpPr>
            <a:spLocks noGrp="1"/>
          </p:cNvSpPr>
          <p:nvPr>
            <p:ph type="dt" sz="half" idx="10"/>
          </p:nvPr>
        </p:nvSpPr>
        <p:spPr/>
        <p:txBody>
          <a:bodyPr/>
          <a:lstStyle/>
          <a:p>
            <a:fld id="{B2E672F4-B344-4439-87F9-A363F575E110}" type="datetimeFigureOut">
              <a:rPr lang="en-BM" smtClean="0"/>
              <a:t>8 Feb 2021</a:t>
            </a:fld>
            <a:endParaRPr lang="en-BM"/>
          </a:p>
        </p:txBody>
      </p:sp>
      <p:sp>
        <p:nvSpPr>
          <p:cNvPr id="5" name="Footer Placeholder 4">
            <a:extLst>
              <a:ext uri="{FF2B5EF4-FFF2-40B4-BE49-F238E27FC236}">
                <a16:creationId xmlns:a16="http://schemas.microsoft.com/office/drawing/2014/main" id="{4939862B-C636-4B7B-8AAE-AA64354BE495}"/>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BC9F15BF-7A54-4C49-A88D-0FF9A72CD81F}"/>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244597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D769BC-6BF1-4315-A102-ABED626915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9CE7FB8F-B6D7-4354-B6A4-A0D85AF94F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E174CD5D-8C3F-4A8D-AE25-315A28085B30}"/>
              </a:ext>
            </a:extLst>
          </p:cNvPr>
          <p:cNvSpPr>
            <a:spLocks noGrp="1"/>
          </p:cNvSpPr>
          <p:nvPr>
            <p:ph type="dt" sz="half" idx="10"/>
          </p:nvPr>
        </p:nvSpPr>
        <p:spPr/>
        <p:txBody>
          <a:bodyPr/>
          <a:lstStyle/>
          <a:p>
            <a:fld id="{B2E672F4-B344-4439-87F9-A363F575E110}" type="datetimeFigureOut">
              <a:rPr lang="en-BM" smtClean="0"/>
              <a:t>8 Feb 2021</a:t>
            </a:fld>
            <a:endParaRPr lang="en-BM"/>
          </a:p>
        </p:txBody>
      </p:sp>
      <p:sp>
        <p:nvSpPr>
          <p:cNvPr id="5" name="Footer Placeholder 4">
            <a:extLst>
              <a:ext uri="{FF2B5EF4-FFF2-40B4-BE49-F238E27FC236}">
                <a16:creationId xmlns:a16="http://schemas.microsoft.com/office/drawing/2014/main" id="{3317F36F-9D76-4D19-8222-D4AAF345761F}"/>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56A80801-F60A-44B8-B8BD-C7368BD76AB2}"/>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355313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5AFE-C79D-4AAF-B7C2-63B9EF4289BC}"/>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F5DB59C3-A58A-4A04-A528-1095971B35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4A0F3D75-4299-42FD-8ED7-4F5A1A021323}"/>
              </a:ext>
            </a:extLst>
          </p:cNvPr>
          <p:cNvSpPr>
            <a:spLocks noGrp="1"/>
          </p:cNvSpPr>
          <p:nvPr>
            <p:ph type="dt" sz="half" idx="10"/>
          </p:nvPr>
        </p:nvSpPr>
        <p:spPr/>
        <p:txBody>
          <a:bodyPr/>
          <a:lstStyle/>
          <a:p>
            <a:fld id="{B2E672F4-B344-4439-87F9-A363F575E110}" type="datetimeFigureOut">
              <a:rPr lang="en-BM" smtClean="0"/>
              <a:t>8 Feb 2021</a:t>
            </a:fld>
            <a:endParaRPr lang="en-BM"/>
          </a:p>
        </p:txBody>
      </p:sp>
      <p:sp>
        <p:nvSpPr>
          <p:cNvPr id="5" name="Footer Placeholder 4">
            <a:extLst>
              <a:ext uri="{FF2B5EF4-FFF2-40B4-BE49-F238E27FC236}">
                <a16:creationId xmlns:a16="http://schemas.microsoft.com/office/drawing/2014/main" id="{B701ECE3-6A6C-4B2C-B527-45011ACEED96}"/>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08F8635B-C24E-42A9-B7D9-C59D2B2AF2DC}"/>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28521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3720-4215-474F-83B8-3D02DD246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M"/>
          </a:p>
        </p:txBody>
      </p:sp>
      <p:sp>
        <p:nvSpPr>
          <p:cNvPr id="3" name="Text Placeholder 2">
            <a:extLst>
              <a:ext uri="{FF2B5EF4-FFF2-40B4-BE49-F238E27FC236}">
                <a16:creationId xmlns:a16="http://schemas.microsoft.com/office/drawing/2014/main" id="{1FFCDA75-025E-48A8-B51D-AB43D9300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794622-854C-480A-9162-57288FDE6C3D}"/>
              </a:ext>
            </a:extLst>
          </p:cNvPr>
          <p:cNvSpPr>
            <a:spLocks noGrp="1"/>
          </p:cNvSpPr>
          <p:nvPr>
            <p:ph type="dt" sz="half" idx="10"/>
          </p:nvPr>
        </p:nvSpPr>
        <p:spPr/>
        <p:txBody>
          <a:bodyPr/>
          <a:lstStyle/>
          <a:p>
            <a:fld id="{B2E672F4-B344-4439-87F9-A363F575E110}" type="datetimeFigureOut">
              <a:rPr lang="en-BM" smtClean="0"/>
              <a:t>8 Feb 2021</a:t>
            </a:fld>
            <a:endParaRPr lang="en-BM"/>
          </a:p>
        </p:txBody>
      </p:sp>
      <p:sp>
        <p:nvSpPr>
          <p:cNvPr id="5" name="Footer Placeholder 4">
            <a:extLst>
              <a:ext uri="{FF2B5EF4-FFF2-40B4-BE49-F238E27FC236}">
                <a16:creationId xmlns:a16="http://schemas.microsoft.com/office/drawing/2014/main" id="{16D628FF-F0C1-477D-A3D5-4C967BED8167}"/>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882233BF-63A3-4BF2-A40C-75625B57A007}"/>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318968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2529-77ED-4784-A2D0-B03669FB8713}"/>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40C86C5F-69EC-493B-B931-E1C6D48D01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Content Placeholder 3">
            <a:extLst>
              <a:ext uri="{FF2B5EF4-FFF2-40B4-BE49-F238E27FC236}">
                <a16:creationId xmlns:a16="http://schemas.microsoft.com/office/drawing/2014/main" id="{4D408AA5-E7B5-49C1-8B7B-B6F1E830F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Date Placeholder 4">
            <a:extLst>
              <a:ext uri="{FF2B5EF4-FFF2-40B4-BE49-F238E27FC236}">
                <a16:creationId xmlns:a16="http://schemas.microsoft.com/office/drawing/2014/main" id="{5F310477-D088-4702-965D-EA377D1B1053}"/>
              </a:ext>
            </a:extLst>
          </p:cNvPr>
          <p:cNvSpPr>
            <a:spLocks noGrp="1"/>
          </p:cNvSpPr>
          <p:nvPr>
            <p:ph type="dt" sz="half" idx="10"/>
          </p:nvPr>
        </p:nvSpPr>
        <p:spPr/>
        <p:txBody>
          <a:bodyPr/>
          <a:lstStyle/>
          <a:p>
            <a:fld id="{B2E672F4-B344-4439-87F9-A363F575E110}" type="datetimeFigureOut">
              <a:rPr lang="en-BM" smtClean="0"/>
              <a:t>8 Feb 2021</a:t>
            </a:fld>
            <a:endParaRPr lang="en-BM"/>
          </a:p>
        </p:txBody>
      </p:sp>
      <p:sp>
        <p:nvSpPr>
          <p:cNvPr id="6" name="Footer Placeholder 5">
            <a:extLst>
              <a:ext uri="{FF2B5EF4-FFF2-40B4-BE49-F238E27FC236}">
                <a16:creationId xmlns:a16="http://schemas.microsoft.com/office/drawing/2014/main" id="{4B026AC5-5577-4DE6-9D75-EF0DFD694884}"/>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1887B7A7-97B6-4BF4-8925-A39CA59D99E1}"/>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16446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7F6F-CA6F-41B0-9698-2D82FE98DE19}"/>
              </a:ext>
            </a:extLst>
          </p:cNvPr>
          <p:cNvSpPr>
            <a:spLocks noGrp="1"/>
          </p:cNvSpPr>
          <p:nvPr>
            <p:ph type="title"/>
          </p:nvPr>
        </p:nvSpPr>
        <p:spPr>
          <a:xfrm>
            <a:off x="839788" y="365125"/>
            <a:ext cx="10515600" cy="1325563"/>
          </a:xfrm>
        </p:spPr>
        <p:txBody>
          <a:bodyPr/>
          <a:lstStyle/>
          <a:p>
            <a:r>
              <a:rPr lang="en-US"/>
              <a:t>Click to edit Master title style</a:t>
            </a:r>
            <a:endParaRPr lang="en-BM"/>
          </a:p>
        </p:txBody>
      </p:sp>
      <p:sp>
        <p:nvSpPr>
          <p:cNvPr id="3" name="Text Placeholder 2">
            <a:extLst>
              <a:ext uri="{FF2B5EF4-FFF2-40B4-BE49-F238E27FC236}">
                <a16:creationId xmlns:a16="http://schemas.microsoft.com/office/drawing/2014/main" id="{D4B635E7-750A-424D-B4E2-4F3CAD079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709221-BE15-4628-8464-43B001C332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Text Placeholder 4">
            <a:extLst>
              <a:ext uri="{FF2B5EF4-FFF2-40B4-BE49-F238E27FC236}">
                <a16:creationId xmlns:a16="http://schemas.microsoft.com/office/drawing/2014/main" id="{3F597CC2-6711-4625-A8B2-EE3D6BE21B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3482BA-14E3-44B9-884C-F630E24B8C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7" name="Date Placeholder 6">
            <a:extLst>
              <a:ext uri="{FF2B5EF4-FFF2-40B4-BE49-F238E27FC236}">
                <a16:creationId xmlns:a16="http://schemas.microsoft.com/office/drawing/2014/main" id="{1A5CF380-2E89-4B43-ABF7-A2E831B7A043}"/>
              </a:ext>
            </a:extLst>
          </p:cNvPr>
          <p:cNvSpPr>
            <a:spLocks noGrp="1"/>
          </p:cNvSpPr>
          <p:nvPr>
            <p:ph type="dt" sz="half" idx="10"/>
          </p:nvPr>
        </p:nvSpPr>
        <p:spPr/>
        <p:txBody>
          <a:bodyPr/>
          <a:lstStyle/>
          <a:p>
            <a:fld id="{B2E672F4-B344-4439-87F9-A363F575E110}" type="datetimeFigureOut">
              <a:rPr lang="en-BM" smtClean="0"/>
              <a:t>8 Feb 2021</a:t>
            </a:fld>
            <a:endParaRPr lang="en-BM"/>
          </a:p>
        </p:txBody>
      </p:sp>
      <p:sp>
        <p:nvSpPr>
          <p:cNvPr id="8" name="Footer Placeholder 7">
            <a:extLst>
              <a:ext uri="{FF2B5EF4-FFF2-40B4-BE49-F238E27FC236}">
                <a16:creationId xmlns:a16="http://schemas.microsoft.com/office/drawing/2014/main" id="{EF09A4A2-5588-42E5-A270-2565A45CFD30}"/>
              </a:ext>
            </a:extLst>
          </p:cNvPr>
          <p:cNvSpPr>
            <a:spLocks noGrp="1"/>
          </p:cNvSpPr>
          <p:nvPr>
            <p:ph type="ftr" sz="quarter" idx="11"/>
          </p:nvPr>
        </p:nvSpPr>
        <p:spPr/>
        <p:txBody>
          <a:bodyPr/>
          <a:lstStyle/>
          <a:p>
            <a:endParaRPr lang="en-BM"/>
          </a:p>
        </p:txBody>
      </p:sp>
      <p:sp>
        <p:nvSpPr>
          <p:cNvPr id="9" name="Slide Number Placeholder 8">
            <a:extLst>
              <a:ext uri="{FF2B5EF4-FFF2-40B4-BE49-F238E27FC236}">
                <a16:creationId xmlns:a16="http://schemas.microsoft.com/office/drawing/2014/main" id="{5CFD8751-C25A-4EBE-A473-B7885F180E16}"/>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103840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D528-7BEF-46B3-97F0-84CEF0EE23D3}"/>
              </a:ext>
            </a:extLst>
          </p:cNvPr>
          <p:cNvSpPr>
            <a:spLocks noGrp="1"/>
          </p:cNvSpPr>
          <p:nvPr>
            <p:ph type="title"/>
          </p:nvPr>
        </p:nvSpPr>
        <p:spPr/>
        <p:txBody>
          <a:bodyPr/>
          <a:lstStyle/>
          <a:p>
            <a:r>
              <a:rPr lang="en-US"/>
              <a:t>Click to edit Master title style</a:t>
            </a:r>
            <a:endParaRPr lang="en-BM"/>
          </a:p>
        </p:txBody>
      </p:sp>
      <p:sp>
        <p:nvSpPr>
          <p:cNvPr id="3" name="Date Placeholder 2">
            <a:extLst>
              <a:ext uri="{FF2B5EF4-FFF2-40B4-BE49-F238E27FC236}">
                <a16:creationId xmlns:a16="http://schemas.microsoft.com/office/drawing/2014/main" id="{1A93C467-20C8-4AE0-AC62-5FABD95E965F}"/>
              </a:ext>
            </a:extLst>
          </p:cNvPr>
          <p:cNvSpPr>
            <a:spLocks noGrp="1"/>
          </p:cNvSpPr>
          <p:nvPr>
            <p:ph type="dt" sz="half" idx="10"/>
          </p:nvPr>
        </p:nvSpPr>
        <p:spPr/>
        <p:txBody>
          <a:bodyPr/>
          <a:lstStyle/>
          <a:p>
            <a:fld id="{B2E672F4-B344-4439-87F9-A363F575E110}" type="datetimeFigureOut">
              <a:rPr lang="en-BM" smtClean="0"/>
              <a:t>8 Feb 2021</a:t>
            </a:fld>
            <a:endParaRPr lang="en-BM"/>
          </a:p>
        </p:txBody>
      </p:sp>
      <p:sp>
        <p:nvSpPr>
          <p:cNvPr id="4" name="Footer Placeholder 3">
            <a:extLst>
              <a:ext uri="{FF2B5EF4-FFF2-40B4-BE49-F238E27FC236}">
                <a16:creationId xmlns:a16="http://schemas.microsoft.com/office/drawing/2014/main" id="{61BE5091-CD6B-4CB1-B7ED-CDD02375E463}"/>
              </a:ext>
            </a:extLst>
          </p:cNvPr>
          <p:cNvSpPr>
            <a:spLocks noGrp="1"/>
          </p:cNvSpPr>
          <p:nvPr>
            <p:ph type="ftr" sz="quarter" idx="11"/>
          </p:nvPr>
        </p:nvSpPr>
        <p:spPr/>
        <p:txBody>
          <a:bodyPr/>
          <a:lstStyle/>
          <a:p>
            <a:endParaRPr lang="en-BM"/>
          </a:p>
        </p:txBody>
      </p:sp>
      <p:sp>
        <p:nvSpPr>
          <p:cNvPr id="5" name="Slide Number Placeholder 4">
            <a:extLst>
              <a:ext uri="{FF2B5EF4-FFF2-40B4-BE49-F238E27FC236}">
                <a16:creationId xmlns:a16="http://schemas.microsoft.com/office/drawing/2014/main" id="{946671E9-1284-4399-AA37-2CC6627A3163}"/>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62291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829B1-6052-496B-AEF5-29033F343002}"/>
              </a:ext>
            </a:extLst>
          </p:cNvPr>
          <p:cNvSpPr>
            <a:spLocks noGrp="1"/>
          </p:cNvSpPr>
          <p:nvPr>
            <p:ph type="dt" sz="half" idx="10"/>
          </p:nvPr>
        </p:nvSpPr>
        <p:spPr/>
        <p:txBody>
          <a:bodyPr/>
          <a:lstStyle/>
          <a:p>
            <a:fld id="{B2E672F4-B344-4439-87F9-A363F575E110}" type="datetimeFigureOut">
              <a:rPr lang="en-BM" smtClean="0"/>
              <a:t>8 Feb 2021</a:t>
            </a:fld>
            <a:endParaRPr lang="en-BM"/>
          </a:p>
        </p:txBody>
      </p:sp>
      <p:sp>
        <p:nvSpPr>
          <p:cNvPr id="3" name="Footer Placeholder 2">
            <a:extLst>
              <a:ext uri="{FF2B5EF4-FFF2-40B4-BE49-F238E27FC236}">
                <a16:creationId xmlns:a16="http://schemas.microsoft.com/office/drawing/2014/main" id="{003757CD-BB6F-4CC1-A0B1-9B77FEAA520E}"/>
              </a:ext>
            </a:extLst>
          </p:cNvPr>
          <p:cNvSpPr>
            <a:spLocks noGrp="1"/>
          </p:cNvSpPr>
          <p:nvPr>
            <p:ph type="ftr" sz="quarter" idx="11"/>
          </p:nvPr>
        </p:nvSpPr>
        <p:spPr/>
        <p:txBody>
          <a:bodyPr/>
          <a:lstStyle/>
          <a:p>
            <a:endParaRPr lang="en-BM"/>
          </a:p>
        </p:txBody>
      </p:sp>
      <p:sp>
        <p:nvSpPr>
          <p:cNvPr id="4" name="Slide Number Placeholder 3">
            <a:extLst>
              <a:ext uri="{FF2B5EF4-FFF2-40B4-BE49-F238E27FC236}">
                <a16:creationId xmlns:a16="http://schemas.microsoft.com/office/drawing/2014/main" id="{BF167247-F385-46E7-AF34-76AF569F7D19}"/>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276870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BE2C-C64F-4665-86BC-A63D8DBEF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Content Placeholder 2">
            <a:extLst>
              <a:ext uri="{FF2B5EF4-FFF2-40B4-BE49-F238E27FC236}">
                <a16:creationId xmlns:a16="http://schemas.microsoft.com/office/drawing/2014/main" id="{6BC3E9EA-312C-413C-BB2F-F6899A7B23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Text Placeholder 3">
            <a:extLst>
              <a:ext uri="{FF2B5EF4-FFF2-40B4-BE49-F238E27FC236}">
                <a16:creationId xmlns:a16="http://schemas.microsoft.com/office/drawing/2014/main" id="{A6B7C9EA-A7DC-4D25-A93C-2FD20D415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2BFF7-2E8D-43D5-9989-B203BEDCABCF}"/>
              </a:ext>
            </a:extLst>
          </p:cNvPr>
          <p:cNvSpPr>
            <a:spLocks noGrp="1"/>
          </p:cNvSpPr>
          <p:nvPr>
            <p:ph type="dt" sz="half" idx="10"/>
          </p:nvPr>
        </p:nvSpPr>
        <p:spPr/>
        <p:txBody>
          <a:bodyPr/>
          <a:lstStyle/>
          <a:p>
            <a:fld id="{B2E672F4-B344-4439-87F9-A363F575E110}" type="datetimeFigureOut">
              <a:rPr lang="en-BM" smtClean="0"/>
              <a:t>8 Feb 2021</a:t>
            </a:fld>
            <a:endParaRPr lang="en-BM"/>
          </a:p>
        </p:txBody>
      </p:sp>
      <p:sp>
        <p:nvSpPr>
          <p:cNvPr id="6" name="Footer Placeholder 5">
            <a:extLst>
              <a:ext uri="{FF2B5EF4-FFF2-40B4-BE49-F238E27FC236}">
                <a16:creationId xmlns:a16="http://schemas.microsoft.com/office/drawing/2014/main" id="{619FA758-42F7-4985-BE45-55678CB1D209}"/>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012B1D02-0CC3-431E-BC4B-ECE5594D74BC}"/>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83251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5B3D-3230-4F07-B63F-FDDD6A5E4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Picture Placeholder 2">
            <a:extLst>
              <a:ext uri="{FF2B5EF4-FFF2-40B4-BE49-F238E27FC236}">
                <a16:creationId xmlns:a16="http://schemas.microsoft.com/office/drawing/2014/main" id="{2F5EFC03-1467-422C-945F-CFF63D732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M"/>
          </a:p>
        </p:txBody>
      </p:sp>
      <p:sp>
        <p:nvSpPr>
          <p:cNvPr id="4" name="Text Placeholder 3">
            <a:extLst>
              <a:ext uri="{FF2B5EF4-FFF2-40B4-BE49-F238E27FC236}">
                <a16:creationId xmlns:a16="http://schemas.microsoft.com/office/drawing/2014/main" id="{5C533225-F784-449C-89C1-8B2302CF3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8E45FD-54B0-4E6E-820D-D4F10AC2D2B5}"/>
              </a:ext>
            </a:extLst>
          </p:cNvPr>
          <p:cNvSpPr>
            <a:spLocks noGrp="1"/>
          </p:cNvSpPr>
          <p:nvPr>
            <p:ph type="dt" sz="half" idx="10"/>
          </p:nvPr>
        </p:nvSpPr>
        <p:spPr/>
        <p:txBody>
          <a:bodyPr/>
          <a:lstStyle/>
          <a:p>
            <a:fld id="{B2E672F4-B344-4439-87F9-A363F575E110}" type="datetimeFigureOut">
              <a:rPr lang="en-BM" smtClean="0"/>
              <a:t>8 Feb 2021</a:t>
            </a:fld>
            <a:endParaRPr lang="en-BM"/>
          </a:p>
        </p:txBody>
      </p:sp>
      <p:sp>
        <p:nvSpPr>
          <p:cNvPr id="6" name="Footer Placeholder 5">
            <a:extLst>
              <a:ext uri="{FF2B5EF4-FFF2-40B4-BE49-F238E27FC236}">
                <a16:creationId xmlns:a16="http://schemas.microsoft.com/office/drawing/2014/main" id="{E8E240A6-F3A6-437F-937E-22B162DF13BD}"/>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879A2054-71A4-4A42-8D23-AE430BF65658}"/>
              </a:ext>
            </a:extLst>
          </p:cNvPr>
          <p:cNvSpPr>
            <a:spLocks noGrp="1"/>
          </p:cNvSpPr>
          <p:nvPr>
            <p:ph type="sldNum" sz="quarter" idx="12"/>
          </p:nvPr>
        </p:nvSpPr>
        <p:spPr/>
        <p:txBody>
          <a:bodyPr/>
          <a:lstStyle/>
          <a:p>
            <a:fld id="{79EFEF10-1BFB-49A5-BDBC-DE381D009093}" type="slidenum">
              <a:rPr lang="en-BM" smtClean="0"/>
              <a:t>‹#›</a:t>
            </a:fld>
            <a:endParaRPr lang="en-BM"/>
          </a:p>
        </p:txBody>
      </p:sp>
    </p:spTree>
    <p:extLst>
      <p:ext uri="{BB962C8B-B14F-4D97-AF65-F5344CB8AC3E}">
        <p14:creationId xmlns:p14="http://schemas.microsoft.com/office/powerpoint/2010/main" val="165888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8FCA04-923C-4149-8A9E-FD31D39D1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M"/>
          </a:p>
        </p:txBody>
      </p:sp>
      <p:sp>
        <p:nvSpPr>
          <p:cNvPr id="3" name="Text Placeholder 2">
            <a:extLst>
              <a:ext uri="{FF2B5EF4-FFF2-40B4-BE49-F238E27FC236}">
                <a16:creationId xmlns:a16="http://schemas.microsoft.com/office/drawing/2014/main" id="{3BD24FD7-0C75-4A2B-B4A5-56B9A6F7F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001E9B6D-D03C-4BF9-9647-7749BBFDD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672F4-B344-4439-87F9-A363F575E110}" type="datetimeFigureOut">
              <a:rPr lang="en-BM" smtClean="0"/>
              <a:t>8 Feb 2021</a:t>
            </a:fld>
            <a:endParaRPr lang="en-BM"/>
          </a:p>
        </p:txBody>
      </p:sp>
      <p:sp>
        <p:nvSpPr>
          <p:cNvPr id="5" name="Footer Placeholder 4">
            <a:extLst>
              <a:ext uri="{FF2B5EF4-FFF2-40B4-BE49-F238E27FC236}">
                <a16:creationId xmlns:a16="http://schemas.microsoft.com/office/drawing/2014/main" id="{CB296416-CCB0-4897-87F5-AFCA87617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M"/>
          </a:p>
        </p:txBody>
      </p:sp>
      <p:sp>
        <p:nvSpPr>
          <p:cNvPr id="6" name="Slide Number Placeholder 5">
            <a:extLst>
              <a:ext uri="{FF2B5EF4-FFF2-40B4-BE49-F238E27FC236}">
                <a16:creationId xmlns:a16="http://schemas.microsoft.com/office/drawing/2014/main" id="{6CA18047-FD56-4CB3-949E-3351DDDA0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FEF10-1BFB-49A5-BDBC-DE381D009093}" type="slidenum">
              <a:rPr lang="en-BM" smtClean="0"/>
              <a:t>‹#›</a:t>
            </a:fld>
            <a:endParaRPr lang="en-BM"/>
          </a:p>
        </p:txBody>
      </p:sp>
    </p:spTree>
    <p:extLst>
      <p:ext uri="{BB962C8B-B14F-4D97-AF65-F5344CB8AC3E}">
        <p14:creationId xmlns:p14="http://schemas.microsoft.com/office/powerpoint/2010/main" val="2911043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hyperlink" Target="https://phet.colorado.edu/sims/html/gas-properties/latest/gas-properties_en.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Image result for bermuda inflatable boat">
            <a:extLst>
              <a:ext uri="{FF2B5EF4-FFF2-40B4-BE49-F238E27FC236}">
                <a16:creationId xmlns:a16="http://schemas.microsoft.com/office/drawing/2014/main" id="{50B029C6-2911-40AC-A8F0-8634C69BA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8" r="31342" b="3653"/>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6AB7D75A-C470-4C87-9E04-F0E4584097AD}"/>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4800" dirty="0"/>
              <a:t>Principles of Physics II</a:t>
            </a:r>
          </a:p>
        </p:txBody>
      </p:sp>
      <p:sp>
        <p:nvSpPr>
          <p:cNvPr id="3" name="Subtitle 2">
            <a:extLst>
              <a:ext uri="{FF2B5EF4-FFF2-40B4-BE49-F238E27FC236}">
                <a16:creationId xmlns:a16="http://schemas.microsoft.com/office/drawing/2014/main" id="{76767B42-1901-45ED-BD00-F3C508568A41}"/>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2000" dirty="0"/>
              <a:t>2.5 – The Gas Laws</a:t>
            </a:r>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DEC7E4F-4C17-401E-96BE-9B1942117BE2}"/>
              </a:ext>
            </a:extLst>
          </p:cNvPr>
          <p:cNvSpPr txBox="1"/>
          <p:nvPr/>
        </p:nvSpPr>
        <p:spPr>
          <a:xfrm>
            <a:off x="354066" y="543357"/>
            <a:ext cx="2575565" cy="369332"/>
          </a:xfrm>
          <a:prstGeom prst="rect">
            <a:avLst/>
          </a:prstGeom>
          <a:solidFill>
            <a:schemeClr val="bg1"/>
          </a:solidFill>
        </p:spPr>
        <p:txBody>
          <a:bodyPr wrap="square" rtlCol="0">
            <a:spAutoFit/>
          </a:bodyPr>
          <a:lstStyle/>
          <a:p>
            <a:pPr>
              <a:spcAft>
                <a:spcPts val="600"/>
              </a:spcAft>
            </a:pPr>
            <a:r>
              <a:rPr lang="en-US" dirty="0"/>
              <a:t>   BERMUDA COLLEGE</a:t>
            </a:r>
            <a:endParaRPr lang="en-BM" dirty="0"/>
          </a:p>
        </p:txBody>
      </p:sp>
    </p:spTree>
    <p:extLst>
      <p:ext uri="{BB962C8B-B14F-4D97-AF65-F5344CB8AC3E}">
        <p14:creationId xmlns:p14="http://schemas.microsoft.com/office/powerpoint/2010/main" val="10846354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804"/>
    </mc:Choice>
    <mc:Fallback xmlns="">
      <p:transition spd="slow" advTm="58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2948-0BA1-4785-B0DF-F0EEBE654180}"/>
              </a:ext>
            </a:extLst>
          </p:cNvPr>
          <p:cNvSpPr>
            <a:spLocks noGrp="1"/>
          </p:cNvSpPr>
          <p:nvPr>
            <p:ph type="title"/>
          </p:nvPr>
        </p:nvSpPr>
        <p:spPr/>
        <p:txBody>
          <a:bodyPr/>
          <a:lstStyle/>
          <a:p>
            <a:r>
              <a:rPr lang="en-US" dirty="0">
                <a:solidFill>
                  <a:schemeClr val="bg1"/>
                </a:solidFill>
              </a:rPr>
              <a:t>EXAMPLE</a:t>
            </a:r>
            <a:endParaRPr lang="en-BM" dirty="0">
              <a:solidFill>
                <a:schemeClr val="bg1"/>
              </a:solidFill>
            </a:endParaRPr>
          </a:p>
        </p:txBody>
      </p:sp>
      <p:sp>
        <p:nvSpPr>
          <p:cNvPr id="3" name="Content Placeholder 2">
            <a:extLst>
              <a:ext uri="{FF2B5EF4-FFF2-40B4-BE49-F238E27FC236}">
                <a16:creationId xmlns:a16="http://schemas.microsoft.com/office/drawing/2014/main" id="{224000A3-BFFA-449B-A9BB-B129E84B4E30}"/>
              </a:ext>
            </a:extLst>
          </p:cNvPr>
          <p:cNvSpPr>
            <a:spLocks noGrp="1"/>
          </p:cNvSpPr>
          <p:nvPr>
            <p:ph idx="1"/>
          </p:nvPr>
        </p:nvSpPr>
        <p:spPr>
          <a:xfrm>
            <a:off x="838200" y="1541124"/>
            <a:ext cx="10515600" cy="4635839"/>
          </a:xfrm>
        </p:spPr>
        <p:txBody>
          <a:bodyPr>
            <a:normAutofit/>
          </a:bodyPr>
          <a:lstStyle/>
          <a:p>
            <a:pPr marL="0" indent="0">
              <a:lnSpc>
                <a:spcPct val="200000"/>
              </a:lnSpc>
              <a:buNone/>
            </a:pPr>
            <a:r>
              <a:rPr lang="en-GB" sz="2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One mole of gas enclosed in a 40 litre contained at 300 K is supplied with energy until its temperature is 450 K.  What is the final pressure of the gas? </a:t>
            </a:r>
            <a:endParaRPr lang="en-BM"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932FCD57-0E00-4318-9952-465049FE5C68}"/>
                  </a:ext>
                </a:extLst>
              </p14:cNvPr>
              <p14:cNvContentPartPr/>
              <p14:nvPr/>
            </p14:nvContentPartPr>
            <p14:xfrm>
              <a:off x="3569760" y="1342800"/>
              <a:ext cx="5175720" cy="4117320"/>
            </p14:xfrm>
          </p:contentPart>
        </mc:Choice>
        <mc:Fallback>
          <p:pic>
            <p:nvPicPr>
              <p:cNvPr id="4" name="Ink 3">
                <a:extLst>
                  <a:ext uri="{FF2B5EF4-FFF2-40B4-BE49-F238E27FC236}">
                    <a16:creationId xmlns:a16="http://schemas.microsoft.com/office/drawing/2014/main" id="{932FCD57-0E00-4318-9952-465049FE5C68}"/>
                  </a:ext>
                </a:extLst>
              </p:cNvPr>
              <p:cNvPicPr/>
              <p:nvPr/>
            </p:nvPicPr>
            <p:blipFill>
              <a:blip r:embed="rId3"/>
              <a:stretch>
                <a:fillRect/>
              </a:stretch>
            </p:blipFill>
            <p:spPr>
              <a:xfrm>
                <a:off x="3560400" y="1333440"/>
                <a:ext cx="5194440" cy="4136040"/>
              </a:xfrm>
              <a:prstGeom prst="rect">
                <a:avLst/>
              </a:prstGeom>
            </p:spPr>
          </p:pic>
        </mc:Fallback>
      </mc:AlternateContent>
    </p:spTree>
    <p:extLst>
      <p:ext uri="{BB962C8B-B14F-4D97-AF65-F5344CB8AC3E}">
        <p14:creationId xmlns:p14="http://schemas.microsoft.com/office/powerpoint/2010/main" val="181984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E4F5-AAA7-44A4-A7AC-13A9615D2750}"/>
              </a:ext>
            </a:extLst>
          </p:cNvPr>
          <p:cNvSpPr>
            <a:spLocks noGrp="1"/>
          </p:cNvSpPr>
          <p:nvPr>
            <p:ph type="title"/>
          </p:nvPr>
        </p:nvSpPr>
        <p:spPr/>
        <p:txBody>
          <a:bodyPr/>
          <a:lstStyle/>
          <a:p>
            <a:r>
              <a:rPr lang="en-US" dirty="0"/>
              <a:t>Charles’ Law</a:t>
            </a:r>
            <a:endParaRPr lang="en-BM" dirty="0"/>
          </a:p>
        </p:txBody>
      </p:sp>
      <p:sp>
        <p:nvSpPr>
          <p:cNvPr id="3" name="Content Placeholder 2">
            <a:extLst>
              <a:ext uri="{FF2B5EF4-FFF2-40B4-BE49-F238E27FC236}">
                <a16:creationId xmlns:a16="http://schemas.microsoft.com/office/drawing/2014/main" id="{FCF4E1CC-712C-4CF0-90E6-7DE18664C81B}"/>
              </a:ext>
            </a:extLst>
          </p:cNvPr>
          <p:cNvSpPr>
            <a:spLocks noGrp="1"/>
          </p:cNvSpPr>
          <p:nvPr>
            <p:ph idx="1"/>
          </p:nvPr>
        </p:nvSpPr>
        <p:spPr>
          <a:xfrm>
            <a:off x="838200" y="1825625"/>
            <a:ext cx="5079715" cy="4351338"/>
          </a:xfrm>
        </p:spPr>
        <p:txBody>
          <a:bodyPr/>
          <a:lstStyle/>
          <a:p>
            <a:pPr marL="0" indent="0">
              <a:buNone/>
            </a:pPr>
            <a:r>
              <a:rPr lang="en-US" dirty="0"/>
              <a:t>If you heat a gas at a constant pressure, it expands as the particles push the walls outwards.</a:t>
            </a:r>
            <a:endParaRPr lang="en-BM" dirty="0"/>
          </a:p>
        </p:txBody>
      </p:sp>
      <p:pic>
        <p:nvPicPr>
          <p:cNvPr id="5" name="Picture 4" descr="Diagram&#10;&#10;Description automatically generated">
            <a:extLst>
              <a:ext uri="{FF2B5EF4-FFF2-40B4-BE49-F238E27FC236}">
                <a16:creationId xmlns:a16="http://schemas.microsoft.com/office/drawing/2014/main" id="{AB984848-3D81-4D2F-9085-61B51DCAC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923" y="4975522"/>
            <a:ext cx="6096001" cy="195250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7607C39-225B-49AD-911A-E71C0CA47F3B}"/>
                  </a:ext>
                </a:extLst>
              </p:cNvPr>
              <p:cNvSpPr txBox="1"/>
              <p:nvPr/>
            </p:nvSpPr>
            <p:spPr>
              <a:xfrm>
                <a:off x="-809625" y="4259984"/>
                <a:ext cx="6096000" cy="8442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num>
                        <m:den>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2</m:t>
                              </m:r>
                            </m:sub>
                          </m:sSub>
                        </m:den>
                      </m:f>
                    </m:oMath>
                  </m:oMathPara>
                </a14:m>
                <a:endParaRPr lang="en-BM" sz="2400" dirty="0"/>
              </a:p>
            </p:txBody>
          </p:sp>
        </mc:Choice>
        <mc:Fallback xmlns="">
          <p:sp>
            <p:nvSpPr>
              <p:cNvPr id="7" name="TextBox 6">
                <a:extLst>
                  <a:ext uri="{FF2B5EF4-FFF2-40B4-BE49-F238E27FC236}">
                    <a16:creationId xmlns:a16="http://schemas.microsoft.com/office/drawing/2014/main" id="{77607C39-225B-49AD-911A-E71C0CA47F3B}"/>
                  </a:ext>
                </a:extLst>
              </p:cNvPr>
              <p:cNvSpPr txBox="1">
                <a:spLocks noRot="1" noChangeAspect="1" noMove="1" noResize="1" noEditPoints="1" noAdjustHandles="1" noChangeArrowheads="1" noChangeShapeType="1" noTextEdit="1"/>
              </p:cNvSpPr>
              <p:nvPr/>
            </p:nvSpPr>
            <p:spPr>
              <a:xfrm>
                <a:off x="-809625" y="4259984"/>
                <a:ext cx="6096000" cy="844205"/>
              </a:xfrm>
              <a:prstGeom prst="rect">
                <a:avLst/>
              </a:prstGeom>
              <a:blipFill>
                <a:blip r:embed="rId3"/>
                <a:stretch>
                  <a:fillRect/>
                </a:stretch>
              </a:blipFill>
            </p:spPr>
            <p:txBody>
              <a:bodyPr/>
              <a:lstStyle/>
              <a:p>
                <a:r>
                  <a:rPr lang="en-BM">
                    <a:noFill/>
                  </a:rPr>
                  <a:t> </a:t>
                </a:r>
              </a:p>
            </p:txBody>
          </p:sp>
        </mc:Fallback>
      </mc:AlternateContent>
      <p:pic>
        <p:nvPicPr>
          <p:cNvPr id="8" name="Picture 7">
            <a:extLst>
              <a:ext uri="{FF2B5EF4-FFF2-40B4-BE49-F238E27FC236}">
                <a16:creationId xmlns:a16="http://schemas.microsoft.com/office/drawing/2014/main" id="{260C33FD-5A31-4102-BE07-D0BC1326C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866168" y="799027"/>
            <a:ext cx="4756935" cy="3567701"/>
          </a:xfrm>
          <a:prstGeom prst="rect">
            <a:avLst/>
          </a:prstGeom>
        </p:spPr>
      </p:pic>
    </p:spTree>
    <p:extLst>
      <p:ext uri="{BB962C8B-B14F-4D97-AF65-F5344CB8AC3E}">
        <p14:creationId xmlns:p14="http://schemas.microsoft.com/office/powerpoint/2010/main" val="142121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723A-1132-4EA3-BDD1-F863CCAB1208}"/>
              </a:ext>
            </a:extLst>
          </p:cNvPr>
          <p:cNvSpPr>
            <a:spLocks noGrp="1"/>
          </p:cNvSpPr>
          <p:nvPr>
            <p:ph type="title"/>
          </p:nvPr>
        </p:nvSpPr>
        <p:spPr/>
        <p:txBody>
          <a:bodyPr/>
          <a:lstStyle/>
          <a:p>
            <a:r>
              <a:rPr lang="en-US" dirty="0"/>
              <a:t>Cut to demo and simulation</a:t>
            </a:r>
            <a:endParaRPr lang="en-BM" dirty="0"/>
          </a:p>
        </p:txBody>
      </p:sp>
      <p:pic>
        <p:nvPicPr>
          <p:cNvPr id="5" name="Content Placeholder 4" descr="A picture containing qr code&#10;&#10;Description automatically generated">
            <a:extLst>
              <a:ext uri="{FF2B5EF4-FFF2-40B4-BE49-F238E27FC236}">
                <a16:creationId xmlns:a16="http://schemas.microsoft.com/office/drawing/2014/main" id="{225E514E-59A7-4768-9739-FBA3CA6D04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354" r="19595"/>
          <a:stretch/>
        </p:blipFill>
        <p:spPr>
          <a:xfrm>
            <a:off x="751840" y="1480364"/>
            <a:ext cx="5159728" cy="4754013"/>
          </a:xfrm>
        </p:spPr>
      </p:pic>
      <p:pic>
        <p:nvPicPr>
          <p:cNvPr id="7" name="Picture 6" descr="Qr code&#10;&#10;Description automatically generated with medium confidence">
            <a:extLst>
              <a:ext uri="{FF2B5EF4-FFF2-40B4-BE49-F238E27FC236}">
                <a16:creationId xmlns:a16="http://schemas.microsoft.com/office/drawing/2014/main" id="{7C983A46-96EE-4A32-8E5E-6BA2ABDA75FC}"/>
              </a:ext>
            </a:extLst>
          </p:cNvPr>
          <p:cNvPicPr>
            <a:picLocks noChangeAspect="1"/>
          </p:cNvPicPr>
          <p:nvPr/>
        </p:nvPicPr>
        <p:blipFill rotWithShape="1">
          <a:blip r:embed="rId3">
            <a:extLst>
              <a:ext uri="{28A0092B-C50C-407E-A947-70E740481C1C}">
                <a14:useLocalDpi xmlns:a14="http://schemas.microsoft.com/office/drawing/2010/main" val="0"/>
              </a:ext>
            </a:extLst>
          </a:blip>
          <a:srcRect l="19795"/>
          <a:stretch/>
        </p:blipFill>
        <p:spPr>
          <a:xfrm>
            <a:off x="6096000" y="1480364"/>
            <a:ext cx="6795488" cy="4765850"/>
          </a:xfrm>
          <a:prstGeom prst="rect">
            <a:avLst/>
          </a:prstGeom>
        </p:spPr>
      </p:pic>
    </p:spTree>
    <p:extLst>
      <p:ext uri="{BB962C8B-B14F-4D97-AF65-F5344CB8AC3E}">
        <p14:creationId xmlns:p14="http://schemas.microsoft.com/office/powerpoint/2010/main" val="209612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3CD14-4A62-4813-B5F3-C39CA5E82F30}"/>
              </a:ext>
            </a:extLst>
          </p:cNvPr>
          <p:cNvSpPr>
            <a:spLocks noGrp="1"/>
          </p:cNvSpPr>
          <p:nvPr>
            <p:ph type="title"/>
          </p:nvPr>
        </p:nvSpPr>
        <p:spPr/>
        <p:txBody>
          <a:bodyPr/>
          <a:lstStyle/>
          <a:p>
            <a:r>
              <a:rPr lang="en-US" dirty="0">
                <a:solidFill>
                  <a:schemeClr val="bg1"/>
                </a:solidFill>
              </a:rPr>
              <a:t>EXAMPLE</a:t>
            </a:r>
            <a:endParaRPr lang="en-BM" dirty="0">
              <a:solidFill>
                <a:schemeClr val="bg1"/>
              </a:solidFill>
            </a:endParaRPr>
          </a:p>
        </p:txBody>
      </p:sp>
      <p:sp>
        <p:nvSpPr>
          <p:cNvPr id="3" name="Content Placeholder 2">
            <a:extLst>
              <a:ext uri="{FF2B5EF4-FFF2-40B4-BE49-F238E27FC236}">
                <a16:creationId xmlns:a16="http://schemas.microsoft.com/office/drawing/2014/main" id="{5BC1F513-D930-4F93-91EC-73F47FC54182}"/>
              </a:ext>
            </a:extLst>
          </p:cNvPr>
          <p:cNvSpPr>
            <a:spLocks noGrp="1"/>
          </p:cNvSpPr>
          <p:nvPr>
            <p:ph idx="1"/>
          </p:nvPr>
        </p:nvSpPr>
        <p:spPr>
          <a:xfrm>
            <a:off x="838200" y="1628776"/>
            <a:ext cx="10515600" cy="4351338"/>
          </a:xfrm>
        </p:spPr>
        <p:txBody>
          <a:bodyPr/>
          <a:lstStyle/>
          <a:p>
            <a:pPr marL="0" indent="0">
              <a:lnSpc>
                <a:spcPct val="200000"/>
              </a:lnSpc>
              <a:buNone/>
            </a:pP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 balloon has a volume of 10 litres at room temperature.  Assuming that the elasticity of the rubber remains fixed and hence the pressure difference between the inside and the outside remains constant, calculate the new volume when the balloon is cooled down in a freezer to -10°C.</a:t>
            </a:r>
            <a:endParaRPr lang="en-BM"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9F13CD0-DB69-4093-BC31-339CEB8B339A}"/>
                  </a:ext>
                </a:extLst>
              </p14:cNvPr>
              <p14:cNvContentPartPr/>
              <p14:nvPr/>
            </p14:nvContentPartPr>
            <p14:xfrm>
              <a:off x="834480" y="1503000"/>
              <a:ext cx="10940400" cy="5353200"/>
            </p14:xfrm>
          </p:contentPart>
        </mc:Choice>
        <mc:Fallback>
          <p:pic>
            <p:nvPicPr>
              <p:cNvPr id="4" name="Ink 3">
                <a:extLst>
                  <a:ext uri="{FF2B5EF4-FFF2-40B4-BE49-F238E27FC236}">
                    <a16:creationId xmlns:a16="http://schemas.microsoft.com/office/drawing/2014/main" id="{79F13CD0-DB69-4093-BC31-339CEB8B339A}"/>
                  </a:ext>
                </a:extLst>
              </p:cNvPr>
              <p:cNvPicPr/>
              <p:nvPr/>
            </p:nvPicPr>
            <p:blipFill>
              <a:blip r:embed="rId3"/>
              <a:stretch>
                <a:fillRect/>
              </a:stretch>
            </p:blipFill>
            <p:spPr>
              <a:xfrm>
                <a:off x="825120" y="1493640"/>
                <a:ext cx="10959120" cy="5371920"/>
              </a:xfrm>
              <a:prstGeom prst="rect">
                <a:avLst/>
              </a:prstGeom>
            </p:spPr>
          </p:pic>
        </mc:Fallback>
      </mc:AlternateContent>
    </p:spTree>
    <p:extLst>
      <p:ext uri="{BB962C8B-B14F-4D97-AF65-F5344CB8AC3E}">
        <p14:creationId xmlns:p14="http://schemas.microsoft.com/office/powerpoint/2010/main" val="291755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29F3F-C595-4B50-A83F-C877932E8CC3}"/>
              </a:ext>
            </a:extLst>
          </p:cNvPr>
          <p:cNvSpPr>
            <a:spLocks noGrp="1"/>
          </p:cNvSpPr>
          <p:nvPr>
            <p:ph type="title"/>
          </p:nvPr>
        </p:nvSpPr>
        <p:spPr/>
        <p:txBody>
          <a:bodyPr/>
          <a:lstStyle/>
          <a:p>
            <a:r>
              <a:rPr lang="en-US" dirty="0"/>
              <a:t>Boyle’s Law</a:t>
            </a:r>
            <a:endParaRPr lang="en-BM" dirty="0"/>
          </a:p>
        </p:txBody>
      </p:sp>
      <p:sp>
        <p:nvSpPr>
          <p:cNvPr id="3" name="Content Placeholder 2">
            <a:extLst>
              <a:ext uri="{FF2B5EF4-FFF2-40B4-BE49-F238E27FC236}">
                <a16:creationId xmlns:a16="http://schemas.microsoft.com/office/drawing/2014/main" id="{7E85C078-1A59-440C-A9B7-EAD6F200F362}"/>
              </a:ext>
            </a:extLst>
          </p:cNvPr>
          <p:cNvSpPr>
            <a:spLocks noGrp="1"/>
          </p:cNvSpPr>
          <p:nvPr>
            <p:ph idx="1"/>
          </p:nvPr>
        </p:nvSpPr>
        <p:spPr>
          <a:xfrm>
            <a:off x="275772" y="1825625"/>
            <a:ext cx="2525486" cy="4351338"/>
          </a:xfrm>
        </p:spPr>
        <p:txBody>
          <a:bodyPr/>
          <a:lstStyle/>
          <a:p>
            <a:pPr marL="0" indent="0">
              <a:buNone/>
            </a:pPr>
            <a:r>
              <a:rPr lang="en-US" dirty="0"/>
              <a:t>If you squash a gas, it gets smaller.</a:t>
            </a:r>
            <a:endParaRPr lang="en-BM" dirty="0"/>
          </a:p>
        </p:txBody>
      </p:sp>
      <p:pic>
        <p:nvPicPr>
          <p:cNvPr id="5" name="Picture 4" descr="Diagram&#10;&#10;Description automatically generated">
            <a:extLst>
              <a:ext uri="{FF2B5EF4-FFF2-40B4-BE49-F238E27FC236}">
                <a16:creationId xmlns:a16="http://schemas.microsoft.com/office/drawing/2014/main" id="{8398798D-6E1E-4FA0-B2D4-5BED575F6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67" y="1566167"/>
            <a:ext cx="9144000" cy="51435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DEDB580-F42A-467D-98C0-AE56F7268BB6}"/>
                  </a:ext>
                </a:extLst>
              </p:cNvPr>
              <p:cNvSpPr txBox="1"/>
              <p:nvPr/>
            </p:nvSpPr>
            <p:spPr>
              <a:xfrm>
                <a:off x="5638800" y="2975428"/>
                <a:ext cx="20165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a:fld id="{825F15A7-03F4-43D7-82C5-3E23DA2F108C}" type="mathplaceholder">
                        <a:rPr lang="en-BM" i="1" smtClean="0">
                          <a:latin typeface="Cambria Math" panose="02040503050406030204" pitchFamily="18" charset="0"/>
                        </a:rPr>
                        <a:t>Type equation here.</a:t>
                      </a:fld>
                    </m:oMath>
                  </m:oMathPara>
                </a14:m>
                <a:endParaRPr lang="en-BM" dirty="0"/>
              </a:p>
            </p:txBody>
          </p:sp>
        </mc:Choice>
        <mc:Fallback xmlns="">
          <p:sp>
            <p:nvSpPr>
              <p:cNvPr id="6" name="TextBox 5">
                <a:extLst>
                  <a:ext uri="{FF2B5EF4-FFF2-40B4-BE49-F238E27FC236}">
                    <a16:creationId xmlns:a16="http://schemas.microsoft.com/office/drawing/2014/main" id="{BDEDB580-F42A-467D-98C0-AE56F7268BB6}"/>
                  </a:ext>
                </a:extLst>
              </p:cNvPr>
              <p:cNvSpPr txBox="1">
                <a:spLocks noRot="1" noChangeAspect="1" noMove="1" noResize="1" noEditPoints="1" noAdjustHandles="1" noChangeArrowheads="1" noChangeShapeType="1" noTextEdit="1"/>
              </p:cNvSpPr>
              <p:nvPr/>
            </p:nvSpPr>
            <p:spPr>
              <a:xfrm>
                <a:off x="5638800" y="2975428"/>
                <a:ext cx="2016578" cy="276999"/>
              </a:xfrm>
              <a:prstGeom prst="rect">
                <a:avLst/>
              </a:prstGeom>
              <a:blipFill>
                <a:blip r:embed="rId3"/>
                <a:stretch>
                  <a:fillRect l="-3323" r="-2719" b="-32609"/>
                </a:stretch>
              </a:blipFill>
            </p:spPr>
            <p:txBody>
              <a:bodyPr/>
              <a:lstStyle/>
              <a:p>
                <a:r>
                  <a:rPr lang="en-BM">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A6C27AE-F930-47EF-B9F7-DAD1BAC370E4}"/>
                  </a:ext>
                </a:extLst>
              </p:cNvPr>
              <p:cNvSpPr txBox="1"/>
              <p:nvPr/>
            </p:nvSpPr>
            <p:spPr>
              <a:xfrm>
                <a:off x="431514" y="4423024"/>
                <a:ext cx="16436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BM" sz="240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1</m:t>
                          </m:r>
                        </m:sub>
                      </m:sSub>
                      <m:sSub>
                        <m:sSubPr>
                          <m:ctrlPr>
                            <a:rPr lang="en-BM"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BM" sz="2400" i="1">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2</m:t>
                          </m:r>
                        </m:sub>
                      </m:sSub>
                      <m:sSub>
                        <m:sSubPr>
                          <m:ctrlPr>
                            <a:rPr lang="en-BM" sz="2400" i="1">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oMath>
                  </m:oMathPara>
                </a14:m>
                <a:endParaRPr lang="en-BM" sz="2400" dirty="0"/>
              </a:p>
            </p:txBody>
          </p:sp>
        </mc:Choice>
        <mc:Fallback xmlns="">
          <p:sp>
            <p:nvSpPr>
              <p:cNvPr id="7" name="TextBox 6">
                <a:extLst>
                  <a:ext uri="{FF2B5EF4-FFF2-40B4-BE49-F238E27FC236}">
                    <a16:creationId xmlns:a16="http://schemas.microsoft.com/office/drawing/2014/main" id="{1A6C27AE-F930-47EF-B9F7-DAD1BAC370E4}"/>
                  </a:ext>
                </a:extLst>
              </p:cNvPr>
              <p:cNvSpPr txBox="1">
                <a:spLocks noRot="1" noChangeAspect="1" noMove="1" noResize="1" noEditPoints="1" noAdjustHandles="1" noChangeArrowheads="1" noChangeShapeType="1" noTextEdit="1"/>
              </p:cNvSpPr>
              <p:nvPr/>
            </p:nvSpPr>
            <p:spPr>
              <a:xfrm>
                <a:off x="431514" y="4423024"/>
                <a:ext cx="1643655" cy="369332"/>
              </a:xfrm>
              <a:prstGeom prst="rect">
                <a:avLst/>
              </a:prstGeom>
              <a:blipFill>
                <a:blip r:embed="rId4"/>
                <a:stretch>
                  <a:fillRect l="-4089" r="-1115" b="-15000"/>
                </a:stretch>
              </a:blipFill>
            </p:spPr>
            <p:txBody>
              <a:bodyPr/>
              <a:lstStyle/>
              <a:p>
                <a:r>
                  <a:rPr lang="en-BM">
                    <a:noFill/>
                  </a:rPr>
                  <a:t> </a:t>
                </a:r>
              </a:p>
            </p:txBody>
          </p:sp>
        </mc:Fallback>
      </mc:AlternateContent>
    </p:spTree>
    <p:extLst>
      <p:ext uri="{BB962C8B-B14F-4D97-AF65-F5344CB8AC3E}">
        <p14:creationId xmlns:p14="http://schemas.microsoft.com/office/powerpoint/2010/main" val="153611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61D6-77F8-4AD3-B245-64E05D7717A6}"/>
              </a:ext>
            </a:extLst>
          </p:cNvPr>
          <p:cNvSpPr>
            <a:spLocks noGrp="1"/>
          </p:cNvSpPr>
          <p:nvPr>
            <p:ph type="title"/>
          </p:nvPr>
        </p:nvSpPr>
        <p:spPr/>
        <p:txBody>
          <a:bodyPr/>
          <a:lstStyle/>
          <a:p>
            <a:r>
              <a:rPr lang="en-US" dirty="0"/>
              <a:t>CUT TO DEMO AND SIMULATION</a:t>
            </a:r>
            <a:endParaRPr lang="en-BM" dirty="0"/>
          </a:p>
        </p:txBody>
      </p:sp>
      <p:pic>
        <p:nvPicPr>
          <p:cNvPr id="5" name="Content Placeholder 4" descr="Graphical user interface&#10;&#10;Description automatically generated with medium confidence">
            <a:extLst>
              <a:ext uri="{FF2B5EF4-FFF2-40B4-BE49-F238E27FC236}">
                <a16:creationId xmlns:a16="http://schemas.microsoft.com/office/drawing/2014/main" id="{2C5B4B4E-91BC-4998-9E16-43DF453A2F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2077" y="1531642"/>
            <a:ext cx="9525014" cy="5357821"/>
          </a:xfrm>
        </p:spPr>
      </p:pic>
    </p:spTree>
    <p:extLst>
      <p:ext uri="{BB962C8B-B14F-4D97-AF65-F5344CB8AC3E}">
        <p14:creationId xmlns:p14="http://schemas.microsoft.com/office/powerpoint/2010/main" val="218559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2F29-EC74-4C18-ACAF-749B9A9906F6}"/>
              </a:ext>
            </a:extLst>
          </p:cNvPr>
          <p:cNvSpPr>
            <a:spLocks noGrp="1"/>
          </p:cNvSpPr>
          <p:nvPr>
            <p:ph type="title"/>
          </p:nvPr>
        </p:nvSpPr>
        <p:spPr/>
        <p:txBody>
          <a:bodyPr/>
          <a:lstStyle/>
          <a:p>
            <a:r>
              <a:rPr lang="en-US" dirty="0">
                <a:solidFill>
                  <a:schemeClr val="bg1"/>
                </a:solidFill>
              </a:rPr>
              <a:t>EXAMPLE</a:t>
            </a:r>
            <a:endParaRPr lang="en-BM" dirty="0">
              <a:solidFill>
                <a:schemeClr val="bg1"/>
              </a:solidFill>
            </a:endParaRPr>
          </a:p>
        </p:txBody>
      </p:sp>
      <p:sp>
        <p:nvSpPr>
          <p:cNvPr id="3" name="Content Placeholder 2">
            <a:extLst>
              <a:ext uri="{FF2B5EF4-FFF2-40B4-BE49-F238E27FC236}">
                <a16:creationId xmlns:a16="http://schemas.microsoft.com/office/drawing/2014/main" id="{6738D81C-A382-46B7-B225-D109F7F6DDC0}"/>
              </a:ext>
            </a:extLst>
          </p:cNvPr>
          <p:cNvSpPr>
            <a:spLocks noGrp="1"/>
          </p:cNvSpPr>
          <p:nvPr>
            <p:ph idx="1"/>
          </p:nvPr>
        </p:nvSpPr>
        <p:spPr>
          <a:xfrm>
            <a:off x="745733" y="1486577"/>
            <a:ext cx="10515600" cy="4351338"/>
          </a:xfrm>
        </p:spPr>
        <p:txBody>
          <a:bodyPr/>
          <a:lstStyle/>
          <a:p>
            <a:pPr marL="0" indent="0">
              <a:lnSpc>
                <a:spcPct val="150000"/>
              </a:lnSpc>
              <a:buNone/>
            </a:pP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 diving cylinder contains 12 litres of compressed air at a pressure of 20 atm.  When it is released the pressure drops to 1 </a:t>
            </a:r>
            <a:r>
              <a:rPr lang="en-GB" sz="18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atm</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so that it can be breathed in by the diver.  Assuming that the air in the bottle and outside the bottle are at the same temperature, calculate the volume of the low pressure air.  </a:t>
            </a:r>
            <a:endParaRPr lang="en-BM"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54573E3-801D-4C89-ADB7-C99AF7CCC753}"/>
                  </a:ext>
                </a:extLst>
              </p14:cNvPr>
              <p14:cNvContentPartPr/>
              <p14:nvPr/>
            </p14:nvContentPartPr>
            <p14:xfrm>
              <a:off x="3213000" y="1869840"/>
              <a:ext cx="6500520" cy="4240800"/>
            </p14:xfrm>
          </p:contentPart>
        </mc:Choice>
        <mc:Fallback>
          <p:pic>
            <p:nvPicPr>
              <p:cNvPr id="4" name="Ink 3">
                <a:extLst>
                  <a:ext uri="{FF2B5EF4-FFF2-40B4-BE49-F238E27FC236}">
                    <a16:creationId xmlns:a16="http://schemas.microsoft.com/office/drawing/2014/main" id="{754573E3-801D-4C89-ADB7-C99AF7CCC753}"/>
                  </a:ext>
                </a:extLst>
              </p:cNvPr>
              <p:cNvPicPr/>
              <p:nvPr/>
            </p:nvPicPr>
            <p:blipFill>
              <a:blip r:embed="rId3"/>
              <a:stretch>
                <a:fillRect/>
              </a:stretch>
            </p:blipFill>
            <p:spPr>
              <a:xfrm>
                <a:off x="3203640" y="1860480"/>
                <a:ext cx="6519240" cy="4259520"/>
              </a:xfrm>
              <a:prstGeom prst="rect">
                <a:avLst/>
              </a:prstGeom>
            </p:spPr>
          </p:pic>
        </mc:Fallback>
      </mc:AlternateContent>
    </p:spTree>
    <p:extLst>
      <p:ext uri="{BB962C8B-B14F-4D97-AF65-F5344CB8AC3E}">
        <p14:creationId xmlns:p14="http://schemas.microsoft.com/office/powerpoint/2010/main" val="2507302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A369-3018-4B5E-A1BD-7A9A443E22E8}"/>
              </a:ext>
            </a:extLst>
          </p:cNvPr>
          <p:cNvSpPr>
            <a:spLocks noGrp="1"/>
          </p:cNvSpPr>
          <p:nvPr>
            <p:ph type="title"/>
          </p:nvPr>
        </p:nvSpPr>
        <p:spPr/>
        <p:txBody>
          <a:bodyPr/>
          <a:lstStyle/>
          <a:p>
            <a:r>
              <a:rPr lang="en-US" dirty="0"/>
              <a:t>Combine these to ONE law</a:t>
            </a:r>
            <a:endParaRPr lang="en-BM"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5F715C3-B2CA-441D-8C2B-91EF91D28776}"/>
                  </a:ext>
                </a:extLst>
              </p:cNvPr>
              <p:cNvSpPr txBox="1">
                <a:spLocks noGrp="1"/>
              </p:cNvSpPr>
              <p:nvPr>
                <p:ph idx="1"/>
              </p:nvPr>
            </p:nvSpPr>
            <p:spPr>
              <a:xfrm>
                <a:off x="581346" y="2524267"/>
                <a:ext cx="10515600" cy="1220206"/>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𝑃</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𝑉</m:t>
                              </m:r>
                            </m:e>
                            <m:sub>
                              <m:r>
                                <a:rPr lang="en-US" sz="4000" b="0" i="1" smtClean="0">
                                  <a:latin typeface="Cambria Math" panose="02040503050406030204" pitchFamily="18" charset="0"/>
                                </a:rPr>
                                <m:t>1</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𝑇</m:t>
                              </m:r>
                            </m:e>
                            <m:sub>
                              <m:r>
                                <a:rPr lang="en-US" sz="4000" b="0" i="1" smtClean="0">
                                  <a:latin typeface="Cambria Math" panose="02040503050406030204" pitchFamily="18" charset="0"/>
                                </a:rPr>
                                <m:t>1</m:t>
                              </m:r>
                            </m:sub>
                          </m:sSub>
                        </m:den>
                      </m:f>
                      <m:r>
                        <a:rPr lang="en-US" sz="4000" b="0" i="1" smtClean="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𝑃</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𝑉</m:t>
                              </m:r>
                            </m:e>
                            <m:sub>
                              <m:r>
                                <a:rPr lang="en-US" sz="4000" b="0" i="1" smtClean="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b="0" i="1" smtClean="0">
                                  <a:latin typeface="Cambria Math" panose="02040503050406030204" pitchFamily="18" charset="0"/>
                                </a:rPr>
                                <m:t>𝑇</m:t>
                              </m:r>
                            </m:e>
                            <m:sub>
                              <m:r>
                                <a:rPr lang="en-US" sz="4000" b="0" i="1" smtClean="0">
                                  <a:latin typeface="Cambria Math" panose="02040503050406030204" pitchFamily="18" charset="0"/>
                                </a:rPr>
                                <m:t>2</m:t>
                              </m:r>
                            </m:sub>
                          </m:sSub>
                        </m:den>
                      </m:f>
                    </m:oMath>
                  </m:oMathPara>
                </a14:m>
                <a:endParaRPr lang="en-BM" sz="4000" dirty="0"/>
              </a:p>
            </p:txBody>
          </p:sp>
        </mc:Choice>
        <mc:Fallback xmlns="">
          <p:sp>
            <p:nvSpPr>
              <p:cNvPr id="4" name="Content Placeholder 3">
                <a:extLst>
                  <a:ext uri="{FF2B5EF4-FFF2-40B4-BE49-F238E27FC236}">
                    <a16:creationId xmlns:a16="http://schemas.microsoft.com/office/drawing/2014/main" id="{A5F715C3-B2CA-441D-8C2B-91EF91D28776}"/>
                  </a:ext>
                </a:extLst>
              </p:cNvPr>
              <p:cNvSpPr txBox="1">
                <a:spLocks noGrp="1" noRot="1" noChangeAspect="1" noMove="1" noResize="1" noEditPoints="1" noAdjustHandles="1" noChangeArrowheads="1" noChangeShapeType="1" noTextEdit="1"/>
              </p:cNvSpPr>
              <p:nvPr>
                <p:ph idx="1"/>
              </p:nvPr>
            </p:nvSpPr>
            <p:spPr>
              <a:xfrm>
                <a:off x="581346" y="2524267"/>
                <a:ext cx="10515600" cy="1220206"/>
              </a:xfrm>
              <a:prstGeom prst="rect">
                <a:avLst/>
              </a:prstGeom>
              <a:blipFill>
                <a:blip r:embed="rId2"/>
                <a:stretch>
                  <a:fillRect/>
                </a:stretch>
              </a:blipFill>
            </p:spPr>
            <p:txBody>
              <a:bodyPr/>
              <a:lstStyle/>
              <a:p>
                <a:r>
                  <a:rPr lang="en-BM">
                    <a:noFill/>
                  </a:rPr>
                  <a:t> </a:t>
                </a:r>
              </a:p>
            </p:txBody>
          </p:sp>
        </mc:Fallback>
      </mc:AlternateContent>
      <p:sp>
        <p:nvSpPr>
          <p:cNvPr id="7" name="TextBox 6">
            <a:extLst>
              <a:ext uri="{FF2B5EF4-FFF2-40B4-BE49-F238E27FC236}">
                <a16:creationId xmlns:a16="http://schemas.microsoft.com/office/drawing/2014/main" id="{6EF68264-B31C-48D3-A59B-21F34045E058}"/>
              </a:ext>
            </a:extLst>
          </p:cNvPr>
          <p:cNvSpPr txBox="1"/>
          <p:nvPr/>
        </p:nvSpPr>
        <p:spPr>
          <a:xfrm>
            <a:off x="1482903" y="4578052"/>
            <a:ext cx="4613097" cy="369332"/>
          </a:xfrm>
          <a:prstGeom prst="rect">
            <a:avLst/>
          </a:prstGeom>
          <a:solidFill>
            <a:srgbClr val="FFFF00"/>
          </a:solidFill>
        </p:spPr>
        <p:txBody>
          <a:bodyPr wrap="square" rtlCol="0">
            <a:spAutoFit/>
          </a:bodyPr>
          <a:lstStyle/>
          <a:p>
            <a:pPr algn="ctr"/>
            <a:r>
              <a:rPr lang="en-US" dirty="0"/>
              <a:t>CUT TO SIMULATION</a:t>
            </a:r>
            <a:endParaRPr lang="en-BM" dirty="0"/>
          </a:p>
        </p:txBody>
      </p:sp>
    </p:spTree>
    <p:extLst>
      <p:ext uri="{BB962C8B-B14F-4D97-AF65-F5344CB8AC3E}">
        <p14:creationId xmlns:p14="http://schemas.microsoft.com/office/powerpoint/2010/main" val="313713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C8ED-2CC6-41FD-A673-4907EDB7C808}"/>
              </a:ext>
            </a:extLst>
          </p:cNvPr>
          <p:cNvSpPr>
            <a:spLocks noGrp="1"/>
          </p:cNvSpPr>
          <p:nvPr>
            <p:ph type="title"/>
          </p:nvPr>
        </p:nvSpPr>
        <p:spPr/>
        <p:txBody>
          <a:bodyPr/>
          <a:lstStyle/>
          <a:p>
            <a:r>
              <a:rPr lang="en-US" dirty="0">
                <a:solidFill>
                  <a:schemeClr val="bg1"/>
                </a:solidFill>
              </a:rPr>
              <a:t>EXAMPLE</a:t>
            </a:r>
            <a:endParaRPr lang="en-BM" dirty="0">
              <a:solidFill>
                <a:schemeClr val="bg1"/>
              </a:solidFill>
            </a:endParaRPr>
          </a:p>
        </p:txBody>
      </p:sp>
      <p:sp>
        <p:nvSpPr>
          <p:cNvPr id="3" name="Content Placeholder 2">
            <a:extLst>
              <a:ext uri="{FF2B5EF4-FFF2-40B4-BE49-F238E27FC236}">
                <a16:creationId xmlns:a16="http://schemas.microsoft.com/office/drawing/2014/main" id="{84825062-E0E1-4CB1-9F57-082B1181BA35}"/>
              </a:ext>
            </a:extLst>
          </p:cNvPr>
          <p:cNvSpPr>
            <a:spLocks noGrp="1"/>
          </p:cNvSpPr>
          <p:nvPr>
            <p:ph idx="1"/>
          </p:nvPr>
        </p:nvSpPr>
        <p:spPr/>
        <p:txBody>
          <a:bodyPr/>
          <a:lstStyle/>
          <a:p>
            <a:pPr marL="0" indent="0">
              <a:lnSpc>
                <a:spcPct val="150000"/>
              </a:lnSpc>
              <a:buNone/>
            </a:pP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 ideal gas has a volume of 100 cm</a:t>
            </a:r>
            <a:r>
              <a:rPr lang="en-GB" sz="1800" baseline="30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2.00 </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Symbol" panose="05050102010706020507" pitchFamily="18" charset="2"/>
              </a:rPr>
              <a:t></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10</a:t>
            </a:r>
            <a:r>
              <a:rPr lang="en-GB" sz="1800" baseline="30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5</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Pa and 27</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Symbol" panose="05050102010706020507" pitchFamily="18" charset="2"/>
              </a:rPr>
              <a:t></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  What is its volume at 5.0 </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Symbol" panose="05050102010706020507" pitchFamily="18" charset="2"/>
              </a:rPr>
              <a:t></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10</a:t>
            </a:r>
            <a:r>
              <a:rPr lang="en-GB" sz="1800" baseline="30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5</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Pa and 60 </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Symbol" panose="05050102010706020507" pitchFamily="18" charset="2"/>
              </a:rPr>
              <a:t></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 </a:t>
            </a:r>
            <a:endParaRPr lang="en-BM"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C7ECECF-A119-4ADD-B77E-600952FD7654}"/>
                  </a:ext>
                </a:extLst>
              </p14:cNvPr>
              <p14:cNvContentPartPr/>
              <p14:nvPr/>
            </p14:nvContentPartPr>
            <p14:xfrm>
              <a:off x="2636280" y="2369160"/>
              <a:ext cx="8796960" cy="3679920"/>
            </p14:xfrm>
          </p:contentPart>
        </mc:Choice>
        <mc:Fallback>
          <p:pic>
            <p:nvPicPr>
              <p:cNvPr id="4" name="Ink 3">
                <a:extLst>
                  <a:ext uri="{FF2B5EF4-FFF2-40B4-BE49-F238E27FC236}">
                    <a16:creationId xmlns:a16="http://schemas.microsoft.com/office/drawing/2014/main" id="{BC7ECECF-A119-4ADD-B77E-600952FD7654}"/>
                  </a:ext>
                </a:extLst>
              </p:cNvPr>
              <p:cNvPicPr/>
              <p:nvPr/>
            </p:nvPicPr>
            <p:blipFill>
              <a:blip r:embed="rId3"/>
              <a:stretch>
                <a:fillRect/>
              </a:stretch>
            </p:blipFill>
            <p:spPr>
              <a:xfrm>
                <a:off x="2626920" y="2359800"/>
                <a:ext cx="8815680" cy="3698640"/>
              </a:xfrm>
              <a:prstGeom prst="rect">
                <a:avLst/>
              </a:prstGeom>
            </p:spPr>
          </p:pic>
        </mc:Fallback>
      </mc:AlternateContent>
    </p:spTree>
    <p:extLst>
      <p:ext uri="{BB962C8B-B14F-4D97-AF65-F5344CB8AC3E}">
        <p14:creationId xmlns:p14="http://schemas.microsoft.com/office/powerpoint/2010/main" val="9524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E764-44AC-4E0D-AD3C-3BD936FE6F79}"/>
              </a:ext>
            </a:extLst>
          </p:cNvPr>
          <p:cNvSpPr>
            <a:spLocks noGrp="1"/>
          </p:cNvSpPr>
          <p:nvPr>
            <p:ph type="title"/>
          </p:nvPr>
        </p:nvSpPr>
        <p:spPr/>
        <p:txBody>
          <a:bodyPr/>
          <a:lstStyle/>
          <a:p>
            <a:r>
              <a:rPr lang="en-US" dirty="0"/>
              <a:t>The Ideal Gas Law</a:t>
            </a:r>
            <a:endParaRPr lang="en-BM"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384FF2-F9C9-4710-A748-2B7B6D849FFE}"/>
                  </a:ext>
                </a:extLst>
              </p:cNvPr>
              <p:cNvSpPr>
                <a:spLocks noGrp="1"/>
              </p:cNvSpPr>
              <p:nvPr>
                <p:ph idx="1"/>
              </p:nvPr>
            </p:nvSpPr>
            <p:spPr/>
            <p:txBody>
              <a:bodyPr/>
              <a:lstStyle/>
              <a:p>
                <a:pPr marL="0" indent="0">
                  <a:buNone/>
                </a:pPr>
                <a:r>
                  <a:rPr lang="en-US" dirty="0"/>
                  <a:t>Given that for a fixed mass of gas, the ratios of the pressure, volume and temperature are inter-related, a surprising fact is that it does not actually matter WHAT the gas is!  Scientists found that the amount of the gas is the deciding factor:</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𝑃𝑉</m:t>
                      </m:r>
                      <m:r>
                        <a:rPr lang="en-US" sz="3600" b="0" i="1" smtClean="0">
                          <a:latin typeface="Cambria Math" panose="02040503050406030204" pitchFamily="18" charset="0"/>
                        </a:rPr>
                        <m:t>=</m:t>
                      </m:r>
                      <m:r>
                        <a:rPr lang="en-US" sz="3600" b="0" i="1" smtClean="0">
                          <a:latin typeface="Cambria Math" panose="02040503050406030204" pitchFamily="18" charset="0"/>
                        </a:rPr>
                        <m:t>𝑛𝑅𝑇</m:t>
                      </m:r>
                    </m:oMath>
                  </m:oMathPara>
                </a14:m>
                <a:endParaRPr lang="en-BM" sz="3600" dirty="0"/>
              </a:p>
            </p:txBody>
          </p:sp>
        </mc:Choice>
        <mc:Fallback xmlns="">
          <p:sp>
            <p:nvSpPr>
              <p:cNvPr id="3" name="Content Placeholder 2">
                <a:extLst>
                  <a:ext uri="{FF2B5EF4-FFF2-40B4-BE49-F238E27FC236}">
                    <a16:creationId xmlns:a16="http://schemas.microsoft.com/office/drawing/2014/main" id="{EF384FF2-F9C9-4710-A748-2B7B6D849FFE}"/>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BM">
                    <a:noFill/>
                  </a:rPr>
                  <a:t> </a:t>
                </a:r>
              </a:p>
            </p:txBody>
          </p:sp>
        </mc:Fallback>
      </mc:AlternateContent>
      <p:sp>
        <p:nvSpPr>
          <p:cNvPr id="4" name="TextBox 3">
            <a:extLst>
              <a:ext uri="{FF2B5EF4-FFF2-40B4-BE49-F238E27FC236}">
                <a16:creationId xmlns:a16="http://schemas.microsoft.com/office/drawing/2014/main" id="{F1318539-B3B0-46A8-A1F6-E94C9DD94064}"/>
              </a:ext>
            </a:extLst>
          </p:cNvPr>
          <p:cNvSpPr txBox="1"/>
          <p:nvPr/>
        </p:nvSpPr>
        <p:spPr>
          <a:xfrm>
            <a:off x="1773578" y="3668530"/>
            <a:ext cx="1797977" cy="908864"/>
          </a:xfrm>
          <a:prstGeom prst="ellipse">
            <a:avLst/>
          </a:prstGeom>
          <a:solidFill>
            <a:srgbClr val="FFFF00"/>
          </a:solidFill>
          <a:ln>
            <a:solidFill>
              <a:schemeClr val="tx1"/>
            </a:solidFill>
          </a:ln>
        </p:spPr>
        <p:txBody>
          <a:bodyPr wrap="square" rtlCol="0">
            <a:spAutoFit/>
          </a:bodyPr>
          <a:lstStyle/>
          <a:p>
            <a:pPr algn="ctr"/>
            <a:r>
              <a:rPr lang="en-US" dirty="0"/>
              <a:t>Pressure in PASCALS</a:t>
            </a:r>
            <a:endParaRPr lang="en-BM" dirty="0"/>
          </a:p>
        </p:txBody>
      </p:sp>
      <p:sp>
        <p:nvSpPr>
          <p:cNvPr id="5" name="TextBox 4">
            <a:extLst>
              <a:ext uri="{FF2B5EF4-FFF2-40B4-BE49-F238E27FC236}">
                <a16:creationId xmlns:a16="http://schemas.microsoft.com/office/drawing/2014/main" id="{BE468A1A-0482-4D5C-8594-DF4289A1CC19}"/>
              </a:ext>
            </a:extLst>
          </p:cNvPr>
          <p:cNvSpPr txBox="1"/>
          <p:nvPr/>
        </p:nvSpPr>
        <p:spPr>
          <a:xfrm>
            <a:off x="2291138" y="4922346"/>
            <a:ext cx="1951234" cy="908864"/>
          </a:xfrm>
          <a:prstGeom prst="ellipse">
            <a:avLst/>
          </a:prstGeom>
          <a:solidFill>
            <a:srgbClr val="FFFF00"/>
          </a:solidFill>
          <a:ln>
            <a:solidFill>
              <a:schemeClr val="tx1"/>
            </a:solidFill>
          </a:ln>
        </p:spPr>
        <p:txBody>
          <a:bodyPr wrap="square" rtlCol="0">
            <a:spAutoFit/>
          </a:bodyPr>
          <a:lstStyle/>
          <a:p>
            <a:pPr algn="ctr"/>
            <a:r>
              <a:rPr lang="en-US" dirty="0"/>
              <a:t>Volume in cubic meters</a:t>
            </a:r>
            <a:endParaRPr lang="en-BM" dirty="0"/>
          </a:p>
        </p:txBody>
      </p:sp>
      <p:sp>
        <p:nvSpPr>
          <p:cNvPr id="6" name="TextBox 5">
            <a:extLst>
              <a:ext uri="{FF2B5EF4-FFF2-40B4-BE49-F238E27FC236}">
                <a16:creationId xmlns:a16="http://schemas.microsoft.com/office/drawing/2014/main" id="{61B538E8-8CC3-4178-8B65-9D46EB9D5650}"/>
              </a:ext>
            </a:extLst>
          </p:cNvPr>
          <p:cNvSpPr txBox="1"/>
          <p:nvPr/>
        </p:nvSpPr>
        <p:spPr>
          <a:xfrm>
            <a:off x="4713698" y="5458488"/>
            <a:ext cx="1797977" cy="908864"/>
          </a:xfrm>
          <a:prstGeom prst="ellipse">
            <a:avLst/>
          </a:prstGeom>
          <a:solidFill>
            <a:srgbClr val="FFFF00"/>
          </a:solidFill>
          <a:ln>
            <a:solidFill>
              <a:schemeClr val="tx1"/>
            </a:solidFill>
          </a:ln>
        </p:spPr>
        <p:txBody>
          <a:bodyPr wrap="square" rtlCol="0">
            <a:spAutoFit/>
          </a:bodyPr>
          <a:lstStyle/>
          <a:p>
            <a:pPr algn="ctr"/>
            <a:r>
              <a:rPr lang="en-US" dirty="0"/>
              <a:t>Number of MOLES</a:t>
            </a:r>
            <a:endParaRPr lang="en-BM" dirty="0"/>
          </a:p>
        </p:txBody>
      </p:sp>
      <p:sp>
        <p:nvSpPr>
          <p:cNvPr id="7" name="TextBox 6">
            <a:extLst>
              <a:ext uri="{FF2B5EF4-FFF2-40B4-BE49-F238E27FC236}">
                <a16:creationId xmlns:a16="http://schemas.microsoft.com/office/drawing/2014/main" id="{7C2326C6-5A3C-4E6C-8823-EBC9152FE40C}"/>
              </a:ext>
            </a:extLst>
          </p:cNvPr>
          <p:cNvSpPr txBox="1"/>
          <p:nvPr/>
        </p:nvSpPr>
        <p:spPr>
          <a:xfrm>
            <a:off x="6899097" y="5195955"/>
            <a:ext cx="1797977" cy="908864"/>
          </a:xfrm>
          <a:prstGeom prst="ellipse">
            <a:avLst/>
          </a:prstGeom>
          <a:solidFill>
            <a:srgbClr val="FFFF00"/>
          </a:solidFill>
          <a:ln>
            <a:solidFill>
              <a:schemeClr val="tx1"/>
            </a:solidFill>
          </a:ln>
        </p:spPr>
        <p:txBody>
          <a:bodyPr wrap="square" rtlCol="0">
            <a:spAutoFit/>
          </a:bodyPr>
          <a:lstStyle/>
          <a:p>
            <a:pPr algn="ctr"/>
            <a:r>
              <a:rPr lang="en-US" dirty="0"/>
              <a:t>The GAS CONSTANT</a:t>
            </a:r>
            <a:endParaRPr lang="en-BM" dirty="0"/>
          </a:p>
        </p:txBody>
      </p:sp>
      <p:sp>
        <p:nvSpPr>
          <p:cNvPr id="8" name="TextBox 7">
            <a:extLst>
              <a:ext uri="{FF2B5EF4-FFF2-40B4-BE49-F238E27FC236}">
                <a16:creationId xmlns:a16="http://schemas.microsoft.com/office/drawing/2014/main" id="{E75BB8F6-7D42-4465-AA96-759F5C1C95A0}"/>
              </a:ext>
            </a:extLst>
          </p:cNvPr>
          <p:cNvSpPr txBox="1"/>
          <p:nvPr/>
        </p:nvSpPr>
        <p:spPr>
          <a:xfrm>
            <a:off x="8102887" y="3668530"/>
            <a:ext cx="1955513" cy="908864"/>
          </a:xfrm>
          <a:prstGeom prst="ellipse">
            <a:avLst/>
          </a:prstGeom>
          <a:solidFill>
            <a:srgbClr val="FFFF00"/>
          </a:solidFill>
          <a:ln>
            <a:solidFill>
              <a:schemeClr val="tx1"/>
            </a:solidFill>
          </a:ln>
        </p:spPr>
        <p:txBody>
          <a:bodyPr wrap="square" rtlCol="0">
            <a:spAutoFit/>
          </a:bodyPr>
          <a:lstStyle/>
          <a:p>
            <a:pPr algn="ctr"/>
            <a:r>
              <a:rPr lang="en-US" dirty="0"/>
              <a:t>Temperature in KELVINS</a:t>
            </a:r>
            <a:endParaRPr lang="en-BM" dirty="0"/>
          </a:p>
        </p:txBody>
      </p:sp>
      <p:cxnSp>
        <p:nvCxnSpPr>
          <p:cNvPr id="10" name="Straight Arrow Connector 9">
            <a:extLst>
              <a:ext uri="{FF2B5EF4-FFF2-40B4-BE49-F238E27FC236}">
                <a16:creationId xmlns:a16="http://schemas.microsoft.com/office/drawing/2014/main" id="{B10E98EE-B019-4D1D-87B5-46233EF1A0B8}"/>
              </a:ext>
            </a:extLst>
          </p:cNvPr>
          <p:cNvCxnSpPr/>
          <p:nvPr/>
        </p:nvCxnSpPr>
        <p:spPr>
          <a:xfrm>
            <a:off x="3571555" y="4161034"/>
            <a:ext cx="142168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F74EDB6-086F-4FEE-B86E-F8FD12998D28}"/>
              </a:ext>
            </a:extLst>
          </p:cNvPr>
          <p:cNvCxnSpPr>
            <a:cxnSpLocks/>
          </p:cNvCxnSpPr>
          <p:nvPr/>
        </p:nvCxnSpPr>
        <p:spPr>
          <a:xfrm flipH="1" flipV="1">
            <a:off x="7167938" y="4161034"/>
            <a:ext cx="93494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814842E-1D97-4FBA-A6A5-4A268DE68D3C}"/>
              </a:ext>
            </a:extLst>
          </p:cNvPr>
          <p:cNvCxnSpPr>
            <a:cxnSpLocks/>
          </p:cNvCxnSpPr>
          <p:nvPr/>
        </p:nvCxnSpPr>
        <p:spPr>
          <a:xfrm flipV="1">
            <a:off x="3583114" y="4465834"/>
            <a:ext cx="1728625" cy="4428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D66D470-C204-42B2-897F-56B942CF219A}"/>
              </a:ext>
            </a:extLst>
          </p:cNvPr>
          <p:cNvCxnSpPr>
            <a:cxnSpLocks/>
            <a:stCxn id="6" idx="0"/>
          </p:cNvCxnSpPr>
          <p:nvPr/>
        </p:nvCxnSpPr>
        <p:spPr>
          <a:xfrm flipV="1">
            <a:off x="5612687" y="4465834"/>
            <a:ext cx="659685" cy="9926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10F1480-3A39-4C67-A097-6C65A412A913}"/>
              </a:ext>
            </a:extLst>
          </p:cNvPr>
          <p:cNvCxnSpPr>
            <a:cxnSpLocks/>
          </p:cNvCxnSpPr>
          <p:nvPr/>
        </p:nvCxnSpPr>
        <p:spPr>
          <a:xfrm flipH="1" flipV="1">
            <a:off x="6688476" y="4465835"/>
            <a:ext cx="934949" cy="7301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93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Image result for flat tyre motorbike">
            <a:extLst>
              <a:ext uri="{FF2B5EF4-FFF2-40B4-BE49-F238E27FC236}">
                <a16:creationId xmlns:a16="http://schemas.microsoft.com/office/drawing/2014/main" id="{1325C529-B215-4755-BC0C-26AA01F4EB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1670B60-0CB5-4215-95CF-F5A89960BF4A}"/>
              </a:ext>
            </a:extLst>
          </p:cNvPr>
          <p:cNvSpPr>
            <a:spLocks noGrp="1"/>
          </p:cNvSpPr>
          <p:nvPr>
            <p:ph type="title"/>
          </p:nvPr>
        </p:nvSpPr>
        <p:spPr>
          <a:xfrm>
            <a:off x="709448" y="1913950"/>
            <a:ext cx="4204137" cy="1342754"/>
          </a:xfrm>
        </p:spPr>
        <p:txBody>
          <a:bodyPr>
            <a:normAutofit/>
          </a:bodyPr>
          <a:lstStyle/>
          <a:p>
            <a:pPr algn="ctr"/>
            <a:r>
              <a:rPr lang="en-US" sz="3600"/>
              <a:t>What makes gases special?</a:t>
            </a:r>
            <a:endParaRPr lang="en-BM" sz="360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2017F5-9579-450A-82FA-E4902C5E487B}"/>
              </a:ext>
            </a:extLst>
          </p:cNvPr>
          <p:cNvSpPr>
            <a:spLocks noGrp="1"/>
          </p:cNvSpPr>
          <p:nvPr>
            <p:ph idx="1"/>
          </p:nvPr>
        </p:nvSpPr>
        <p:spPr>
          <a:xfrm>
            <a:off x="525516" y="3417573"/>
            <a:ext cx="4593021" cy="2619839"/>
          </a:xfrm>
        </p:spPr>
        <p:txBody>
          <a:bodyPr anchor="ctr">
            <a:normAutofit/>
          </a:bodyPr>
          <a:lstStyle/>
          <a:p>
            <a:pPr marL="0" indent="0">
              <a:buNone/>
            </a:pPr>
            <a:r>
              <a:rPr lang="en-US" sz="2400" dirty="0"/>
              <a:t>They are compressible and so their density can change.</a:t>
            </a:r>
          </a:p>
          <a:p>
            <a:pPr marL="0" indent="0">
              <a:buNone/>
            </a:pPr>
            <a:endParaRPr lang="en-US" sz="2400" dirty="0"/>
          </a:p>
          <a:p>
            <a:pPr marL="0" indent="0">
              <a:buNone/>
            </a:pPr>
            <a:r>
              <a:rPr lang="en-US" sz="2400" dirty="0"/>
              <a:t>The pressure can vary.</a:t>
            </a:r>
            <a:endParaRPr lang="en-BM" sz="2400" dirty="0"/>
          </a:p>
        </p:txBody>
      </p:sp>
    </p:spTree>
    <p:extLst>
      <p:ext uri="{BB962C8B-B14F-4D97-AF65-F5344CB8AC3E}">
        <p14:creationId xmlns:p14="http://schemas.microsoft.com/office/powerpoint/2010/main" val="483892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B801-CCC6-4111-97B5-F17218339347}"/>
              </a:ext>
            </a:extLst>
          </p:cNvPr>
          <p:cNvSpPr>
            <a:spLocks noGrp="1"/>
          </p:cNvSpPr>
          <p:nvPr>
            <p:ph type="title"/>
          </p:nvPr>
        </p:nvSpPr>
        <p:spPr/>
        <p:txBody>
          <a:bodyPr/>
          <a:lstStyle/>
          <a:p>
            <a:r>
              <a:rPr lang="en-US" dirty="0">
                <a:solidFill>
                  <a:schemeClr val="bg1"/>
                </a:solidFill>
              </a:rPr>
              <a:t>EXAMPLE</a:t>
            </a:r>
            <a:endParaRPr lang="en-BM" dirty="0">
              <a:solidFill>
                <a:schemeClr val="bg1"/>
              </a:solidFill>
            </a:endParaRPr>
          </a:p>
        </p:txBody>
      </p:sp>
      <p:sp>
        <p:nvSpPr>
          <p:cNvPr id="3" name="Content Placeholder 2">
            <a:extLst>
              <a:ext uri="{FF2B5EF4-FFF2-40B4-BE49-F238E27FC236}">
                <a16:creationId xmlns:a16="http://schemas.microsoft.com/office/drawing/2014/main" id="{62AB2C53-5D45-44FE-934A-B4B046B5245B}"/>
              </a:ext>
            </a:extLst>
          </p:cNvPr>
          <p:cNvSpPr>
            <a:spLocks noGrp="1"/>
          </p:cNvSpPr>
          <p:nvPr>
            <p:ph idx="1"/>
          </p:nvPr>
        </p:nvSpPr>
        <p:spPr/>
        <p:txBody>
          <a:bodyPr/>
          <a:lstStyle/>
          <a:p>
            <a:pPr marL="0" indent="0">
              <a:lnSpc>
                <a:spcPct val="150000"/>
              </a:lnSpc>
              <a:buNone/>
            </a:pP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 gas above atmospheric pressure at 1.7 × 10</a:t>
            </a:r>
            <a:r>
              <a:rPr lang="en-GB" sz="1800" baseline="30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5</a:t>
            </a:r>
            <a:r>
              <a:rPr lang="en-GB"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Pa and temperature 400 K has a volume of 1.3 litres.  Calculate the number of moles of gas.  If the pressure falls back to normal atmospheric pressure whilst the volume expands to 2.0 litres, what is the final temperature? </a:t>
            </a:r>
            <a:endParaRPr lang="en-BM"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8F990C0-456C-42AD-BF57-CD027550697C}"/>
                  </a:ext>
                </a:extLst>
              </p14:cNvPr>
              <p14:cNvContentPartPr/>
              <p14:nvPr/>
            </p14:nvContentPartPr>
            <p14:xfrm>
              <a:off x="804600" y="534600"/>
              <a:ext cx="10393560" cy="6192000"/>
            </p14:xfrm>
          </p:contentPart>
        </mc:Choice>
        <mc:Fallback>
          <p:pic>
            <p:nvPicPr>
              <p:cNvPr id="4" name="Ink 3">
                <a:extLst>
                  <a:ext uri="{FF2B5EF4-FFF2-40B4-BE49-F238E27FC236}">
                    <a16:creationId xmlns:a16="http://schemas.microsoft.com/office/drawing/2014/main" id="{48F990C0-456C-42AD-BF57-CD027550697C}"/>
                  </a:ext>
                </a:extLst>
              </p:cNvPr>
              <p:cNvPicPr/>
              <p:nvPr/>
            </p:nvPicPr>
            <p:blipFill>
              <a:blip r:embed="rId3"/>
              <a:stretch>
                <a:fillRect/>
              </a:stretch>
            </p:blipFill>
            <p:spPr>
              <a:xfrm>
                <a:off x="795240" y="525240"/>
                <a:ext cx="10412280" cy="6210720"/>
              </a:xfrm>
              <a:prstGeom prst="rect">
                <a:avLst/>
              </a:prstGeom>
            </p:spPr>
          </p:pic>
        </mc:Fallback>
      </mc:AlternateContent>
    </p:spTree>
    <p:extLst>
      <p:ext uri="{BB962C8B-B14F-4D97-AF65-F5344CB8AC3E}">
        <p14:creationId xmlns:p14="http://schemas.microsoft.com/office/powerpoint/2010/main" val="393687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CAA9EE20-6C22-45FB-A0F3-A2E6749DE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639" y="1168400"/>
            <a:ext cx="8339991" cy="5029199"/>
          </a:xfrm>
          <a:prstGeom prst="rect">
            <a:avLst/>
          </a:prstGeom>
        </p:spPr>
      </p:pic>
      <p:sp>
        <p:nvSpPr>
          <p:cNvPr id="6" name="TextBox 5">
            <a:extLst>
              <a:ext uri="{FF2B5EF4-FFF2-40B4-BE49-F238E27FC236}">
                <a16:creationId xmlns:a16="http://schemas.microsoft.com/office/drawing/2014/main" id="{AAFBE58F-819C-4ABE-B00B-48528C890881}"/>
              </a:ext>
            </a:extLst>
          </p:cNvPr>
          <p:cNvSpPr txBox="1"/>
          <p:nvPr/>
        </p:nvSpPr>
        <p:spPr>
          <a:xfrm>
            <a:off x="426720" y="1239520"/>
            <a:ext cx="3403600" cy="4524315"/>
          </a:xfrm>
          <a:prstGeom prst="rect">
            <a:avLst/>
          </a:prstGeom>
          <a:noFill/>
        </p:spPr>
        <p:txBody>
          <a:bodyPr wrap="square" rtlCol="0">
            <a:spAutoFit/>
          </a:bodyPr>
          <a:lstStyle/>
          <a:p>
            <a:r>
              <a:rPr lang="en-US" sz="2400" dirty="0"/>
              <a:t>Gases are made from particles (atoms and molecules) that are not bonded to each other and are free to move.  The spaces between them are much greater than the size of the particles. </a:t>
            </a:r>
          </a:p>
          <a:p>
            <a:endParaRPr lang="en-US" sz="2400" dirty="0"/>
          </a:p>
          <a:p>
            <a:r>
              <a:rPr lang="en-US" sz="2400" dirty="0"/>
              <a:t>Gases occupy the volume of their container.</a:t>
            </a:r>
            <a:endParaRPr lang="en-BM" sz="2400" dirty="0"/>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06E1317-9745-403B-BF52-CEBEF6B44BE9}"/>
                  </a:ext>
                </a:extLst>
              </p14:cNvPr>
              <p14:cNvContentPartPr/>
              <p14:nvPr/>
            </p14:nvContentPartPr>
            <p14:xfrm>
              <a:off x="7198560" y="2271960"/>
              <a:ext cx="2631240" cy="1209960"/>
            </p14:xfrm>
          </p:contentPart>
        </mc:Choice>
        <mc:Fallback>
          <p:pic>
            <p:nvPicPr>
              <p:cNvPr id="2" name="Ink 1">
                <a:extLst>
                  <a:ext uri="{FF2B5EF4-FFF2-40B4-BE49-F238E27FC236}">
                    <a16:creationId xmlns:a16="http://schemas.microsoft.com/office/drawing/2014/main" id="{D06E1317-9745-403B-BF52-CEBEF6B44BE9}"/>
                  </a:ext>
                </a:extLst>
              </p:cNvPr>
              <p:cNvPicPr/>
              <p:nvPr/>
            </p:nvPicPr>
            <p:blipFill>
              <a:blip r:embed="rId4"/>
              <a:stretch>
                <a:fillRect/>
              </a:stretch>
            </p:blipFill>
            <p:spPr>
              <a:xfrm>
                <a:off x="7189200" y="2262600"/>
                <a:ext cx="2649960" cy="1228680"/>
              </a:xfrm>
              <a:prstGeom prst="rect">
                <a:avLst/>
              </a:prstGeom>
            </p:spPr>
          </p:pic>
        </mc:Fallback>
      </mc:AlternateContent>
    </p:spTree>
    <p:extLst>
      <p:ext uri="{BB962C8B-B14F-4D97-AF65-F5344CB8AC3E}">
        <p14:creationId xmlns:p14="http://schemas.microsoft.com/office/powerpoint/2010/main" val="399822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3D5C-71DB-41BF-BD19-84772B85544B}"/>
              </a:ext>
            </a:extLst>
          </p:cNvPr>
          <p:cNvSpPr>
            <a:spLocks noGrp="1"/>
          </p:cNvSpPr>
          <p:nvPr>
            <p:ph type="title"/>
          </p:nvPr>
        </p:nvSpPr>
        <p:spPr>
          <a:xfrm>
            <a:off x="838200" y="365125"/>
            <a:ext cx="10683240" cy="965835"/>
          </a:xfrm>
        </p:spPr>
        <p:txBody>
          <a:bodyPr>
            <a:normAutofit/>
          </a:bodyPr>
          <a:lstStyle/>
          <a:p>
            <a:r>
              <a:rPr lang="en-US" dirty="0"/>
              <a:t>Macroscopic Variables</a:t>
            </a:r>
            <a:endParaRPr lang="en-BM" dirty="0"/>
          </a:p>
        </p:txBody>
      </p:sp>
      <p:sp>
        <p:nvSpPr>
          <p:cNvPr id="3" name="Content Placeholder 2">
            <a:extLst>
              <a:ext uri="{FF2B5EF4-FFF2-40B4-BE49-F238E27FC236}">
                <a16:creationId xmlns:a16="http://schemas.microsoft.com/office/drawing/2014/main" id="{059D24A8-E641-4BDE-A490-249B76602AD6}"/>
              </a:ext>
            </a:extLst>
          </p:cNvPr>
          <p:cNvSpPr>
            <a:spLocks noGrp="1"/>
          </p:cNvSpPr>
          <p:nvPr>
            <p:ph idx="1"/>
          </p:nvPr>
        </p:nvSpPr>
        <p:spPr/>
        <p:txBody>
          <a:bodyPr/>
          <a:lstStyle/>
          <a:p>
            <a:pPr marL="0" indent="0">
              <a:buNone/>
            </a:pPr>
            <a:r>
              <a:rPr lang="en-US" dirty="0"/>
              <a:t>There are three macroscopic variables that are easily measured:</a:t>
            </a:r>
          </a:p>
          <a:p>
            <a:r>
              <a:rPr lang="en-US" dirty="0"/>
              <a:t>Pressure</a:t>
            </a:r>
          </a:p>
          <a:p>
            <a:r>
              <a:rPr lang="en-US" dirty="0"/>
              <a:t>Volume </a:t>
            </a:r>
          </a:p>
          <a:p>
            <a:r>
              <a:rPr lang="en-US" dirty="0"/>
              <a:t>Temperature *** this must be in Kelvins ***</a:t>
            </a:r>
            <a:endParaRPr lang="en-BM" dirty="0"/>
          </a:p>
        </p:txBody>
      </p:sp>
      <p:pic>
        <p:nvPicPr>
          <p:cNvPr id="15362" name="Picture 2" descr="Image result for pressure guage">
            <a:extLst>
              <a:ext uri="{FF2B5EF4-FFF2-40B4-BE49-F238E27FC236}">
                <a16:creationId xmlns:a16="http://schemas.microsoft.com/office/drawing/2014/main" id="{40221650-CA01-4C2A-8351-5CD8E562D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557" y="2296160"/>
            <a:ext cx="3159443" cy="315944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gas syringe">
            <a:extLst>
              <a:ext uri="{FF2B5EF4-FFF2-40B4-BE49-F238E27FC236}">
                <a16:creationId xmlns:a16="http://schemas.microsoft.com/office/drawing/2014/main" id="{0F2AA769-7E9D-421A-8FF1-6B74807905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90" b="15665"/>
          <a:stretch/>
        </p:blipFill>
        <p:spPr bwMode="auto">
          <a:xfrm>
            <a:off x="2457530" y="4307522"/>
            <a:ext cx="3464560" cy="186944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thermomtere">
            <a:extLst>
              <a:ext uri="{FF2B5EF4-FFF2-40B4-BE49-F238E27FC236}">
                <a16:creationId xmlns:a16="http://schemas.microsoft.com/office/drawing/2014/main" id="{260F5ECE-A709-4158-81C0-3640A74002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194" r="31187"/>
          <a:stretch/>
        </p:blipFill>
        <p:spPr bwMode="auto">
          <a:xfrm>
            <a:off x="7541419" y="3100072"/>
            <a:ext cx="1305876" cy="35661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8DC6BE25-7E73-4DBB-98A2-35748ECF35D5}"/>
                  </a:ext>
                </a:extLst>
              </p14:cNvPr>
              <p14:cNvContentPartPr/>
              <p14:nvPr/>
            </p14:nvContentPartPr>
            <p14:xfrm>
              <a:off x="3637440" y="4728240"/>
              <a:ext cx="297360" cy="488520"/>
            </p14:xfrm>
          </p:contentPart>
        </mc:Choice>
        <mc:Fallback>
          <p:pic>
            <p:nvPicPr>
              <p:cNvPr id="4" name="Ink 3">
                <a:extLst>
                  <a:ext uri="{FF2B5EF4-FFF2-40B4-BE49-F238E27FC236}">
                    <a16:creationId xmlns:a16="http://schemas.microsoft.com/office/drawing/2014/main" id="{8DC6BE25-7E73-4DBB-98A2-35748ECF35D5}"/>
                  </a:ext>
                </a:extLst>
              </p:cNvPr>
              <p:cNvPicPr/>
              <p:nvPr/>
            </p:nvPicPr>
            <p:blipFill>
              <a:blip r:embed="rId6"/>
              <a:stretch>
                <a:fillRect/>
              </a:stretch>
            </p:blipFill>
            <p:spPr>
              <a:xfrm>
                <a:off x="3628080" y="4718880"/>
                <a:ext cx="316080" cy="507240"/>
              </a:xfrm>
              <a:prstGeom prst="rect">
                <a:avLst/>
              </a:prstGeom>
            </p:spPr>
          </p:pic>
        </mc:Fallback>
      </mc:AlternateContent>
    </p:spTree>
    <p:extLst>
      <p:ext uri="{BB962C8B-B14F-4D97-AF65-F5344CB8AC3E}">
        <p14:creationId xmlns:p14="http://schemas.microsoft.com/office/powerpoint/2010/main" val="164766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34F9-FADA-46C1-96E8-9DFDDDDB5E94}"/>
              </a:ext>
            </a:extLst>
          </p:cNvPr>
          <p:cNvSpPr>
            <a:spLocks noGrp="1"/>
          </p:cNvSpPr>
          <p:nvPr>
            <p:ph type="title"/>
          </p:nvPr>
        </p:nvSpPr>
        <p:spPr/>
        <p:txBody>
          <a:bodyPr/>
          <a:lstStyle/>
          <a:p>
            <a:r>
              <a:rPr lang="en-US" dirty="0"/>
              <a:t>What is Gas Pressure?</a:t>
            </a:r>
            <a:endParaRPr lang="en-BM" dirty="0"/>
          </a:p>
        </p:txBody>
      </p:sp>
      <p:pic>
        <p:nvPicPr>
          <p:cNvPr id="16386" name="Picture 2" descr="Image result for gas pressure particles">
            <a:extLst>
              <a:ext uri="{FF2B5EF4-FFF2-40B4-BE49-F238E27FC236}">
                <a16:creationId xmlns:a16="http://schemas.microsoft.com/office/drawing/2014/main" id="{CD91EEDF-6231-4D7F-BB31-8CD09CDB88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77348" y="1815465"/>
            <a:ext cx="4333932"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809CFB-250C-443C-B362-E6E2F776FCE1}"/>
              </a:ext>
            </a:extLst>
          </p:cNvPr>
          <p:cNvSpPr txBox="1"/>
          <p:nvPr/>
        </p:nvSpPr>
        <p:spPr>
          <a:xfrm>
            <a:off x="711200" y="2235199"/>
            <a:ext cx="5872480" cy="2308324"/>
          </a:xfrm>
          <a:prstGeom prst="rect">
            <a:avLst/>
          </a:prstGeom>
          <a:noFill/>
        </p:spPr>
        <p:txBody>
          <a:bodyPr wrap="square" rtlCol="0">
            <a:spAutoFit/>
          </a:bodyPr>
          <a:lstStyle/>
          <a:p>
            <a:r>
              <a:rPr lang="en-US" dirty="0"/>
              <a:t>The particles move around at great speed.</a:t>
            </a:r>
          </a:p>
          <a:p>
            <a:endParaRPr lang="en-US" dirty="0"/>
          </a:p>
          <a:p>
            <a:r>
              <a:rPr lang="en-US" dirty="0"/>
              <a:t>When they hit each other or the walls of their container, they exert a force.  This force spread over the area of the walls is a pressure.</a:t>
            </a:r>
          </a:p>
          <a:p>
            <a:endParaRPr lang="en-US" dirty="0"/>
          </a:p>
          <a:p>
            <a:r>
              <a:rPr lang="en-US" dirty="0"/>
              <a:t>The faster and/or more rapidly they hit the walls, the higher the pressure.</a:t>
            </a:r>
            <a:endParaRPr lang="en-BM" dirty="0"/>
          </a:p>
        </p:txBody>
      </p:sp>
    </p:spTree>
    <p:extLst>
      <p:ext uri="{BB962C8B-B14F-4D97-AF65-F5344CB8AC3E}">
        <p14:creationId xmlns:p14="http://schemas.microsoft.com/office/powerpoint/2010/main" val="107998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Image result for bike pump">
            <a:extLst>
              <a:ext uri="{FF2B5EF4-FFF2-40B4-BE49-F238E27FC236}">
                <a16:creationId xmlns:a16="http://schemas.microsoft.com/office/drawing/2014/main" id="{8C050056-C9AD-4DD5-911E-8C79D427E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97A65FB-66B2-4679-A063-AE8AD6231E8F}"/>
              </a:ext>
            </a:extLst>
          </p:cNvPr>
          <p:cNvSpPr>
            <a:spLocks noGrp="1"/>
          </p:cNvSpPr>
          <p:nvPr>
            <p:ph type="title"/>
          </p:nvPr>
        </p:nvSpPr>
        <p:spPr>
          <a:xfrm>
            <a:off x="709448" y="1913950"/>
            <a:ext cx="4204137" cy="1342754"/>
          </a:xfrm>
        </p:spPr>
        <p:txBody>
          <a:bodyPr>
            <a:normAutofit/>
          </a:bodyPr>
          <a:lstStyle/>
          <a:p>
            <a:pPr algn="ctr"/>
            <a:r>
              <a:rPr lang="en-US" sz="3600"/>
              <a:t>How to increase pressure?</a:t>
            </a:r>
            <a:endParaRPr lang="en-BM" sz="360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7919D3-E0AB-4C7B-AA36-D9A81EB72D39}"/>
              </a:ext>
            </a:extLst>
          </p:cNvPr>
          <p:cNvSpPr>
            <a:spLocks noGrp="1"/>
          </p:cNvSpPr>
          <p:nvPr>
            <p:ph idx="1"/>
          </p:nvPr>
        </p:nvSpPr>
        <p:spPr>
          <a:xfrm>
            <a:off x="525516" y="3417573"/>
            <a:ext cx="4593021" cy="2619839"/>
          </a:xfrm>
        </p:spPr>
        <p:txBody>
          <a:bodyPr anchor="ctr">
            <a:normAutofit/>
          </a:bodyPr>
          <a:lstStyle/>
          <a:p>
            <a:pPr marL="0" indent="0">
              <a:buNone/>
            </a:pPr>
            <a:r>
              <a:rPr lang="en-US" sz="2400" dirty="0"/>
              <a:t>There are THREE ways to increase the pressure of a gas:</a:t>
            </a:r>
          </a:p>
          <a:p>
            <a:pPr marL="0" indent="0">
              <a:buNone/>
            </a:pPr>
            <a:endParaRPr lang="en-US" sz="2400" dirty="0"/>
          </a:p>
          <a:p>
            <a:r>
              <a:rPr lang="en-US" sz="2400" dirty="0"/>
              <a:t>Heat it</a:t>
            </a:r>
          </a:p>
          <a:p>
            <a:r>
              <a:rPr lang="en-US" sz="2400" dirty="0"/>
              <a:t>Squash it</a:t>
            </a:r>
          </a:p>
          <a:p>
            <a:r>
              <a:rPr lang="en-US" sz="2400" dirty="0"/>
              <a:t>Pump it</a:t>
            </a:r>
            <a:endParaRPr lang="en-BM" sz="2400" dirty="0"/>
          </a:p>
        </p:txBody>
      </p:sp>
    </p:spTree>
    <p:extLst>
      <p:ext uri="{BB962C8B-B14F-4D97-AF65-F5344CB8AC3E}">
        <p14:creationId xmlns:p14="http://schemas.microsoft.com/office/powerpoint/2010/main" val="53654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F110-4F37-42D9-A473-B99343477787}"/>
              </a:ext>
            </a:extLst>
          </p:cNvPr>
          <p:cNvSpPr>
            <a:spLocks noGrp="1"/>
          </p:cNvSpPr>
          <p:nvPr>
            <p:ph type="title"/>
          </p:nvPr>
        </p:nvSpPr>
        <p:spPr/>
        <p:txBody>
          <a:bodyPr/>
          <a:lstStyle/>
          <a:p>
            <a:r>
              <a:rPr lang="en-US" dirty="0"/>
              <a:t>We generally don’t consider the pumping one…</a:t>
            </a:r>
            <a:endParaRPr lang="en-BM"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1C7E83-7EC0-457C-8AA2-78F2A9B6DA65}"/>
                  </a:ext>
                </a:extLst>
              </p:cNvPr>
              <p:cNvSpPr>
                <a:spLocks noGrp="1"/>
              </p:cNvSpPr>
              <p:nvPr>
                <p:ph idx="1"/>
              </p:nvPr>
            </p:nvSpPr>
            <p:spPr>
              <a:xfrm>
                <a:off x="838200" y="1825625"/>
                <a:ext cx="6304280" cy="4351338"/>
              </a:xfrm>
            </p:spPr>
            <p:txBody>
              <a:bodyPr/>
              <a:lstStyle/>
              <a:p>
                <a:pPr marL="0" indent="0">
                  <a:lnSpc>
                    <a:spcPct val="150000"/>
                  </a:lnSpc>
                  <a:buNone/>
                </a:pPr>
                <a:r>
                  <a:rPr lang="en-US" dirty="0"/>
                  <a:t>Heating a gas:  the particles have more kinetic energy so hit the walls faster and more often.  The pressure increases.  This is known as the pressure law!</a:t>
                </a:r>
              </a:p>
              <a:p>
                <a:pPr marL="0" indent="0">
                  <a:lnSpc>
                    <a:spcPct val="150000"/>
                  </a:lnSpc>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den>
                      </m:f>
                    </m:oMath>
                  </m:oMathPara>
                </a14:m>
                <a:endParaRPr lang="en-BM" dirty="0"/>
              </a:p>
            </p:txBody>
          </p:sp>
        </mc:Choice>
        <mc:Fallback xmlns="">
          <p:sp>
            <p:nvSpPr>
              <p:cNvPr id="3" name="Content Placeholder 2">
                <a:extLst>
                  <a:ext uri="{FF2B5EF4-FFF2-40B4-BE49-F238E27FC236}">
                    <a16:creationId xmlns:a16="http://schemas.microsoft.com/office/drawing/2014/main" id="{8F1C7E83-7EC0-457C-8AA2-78F2A9B6DA65}"/>
                  </a:ext>
                </a:extLst>
              </p:cNvPr>
              <p:cNvSpPr>
                <a:spLocks noGrp="1" noRot="1" noChangeAspect="1" noMove="1" noResize="1" noEditPoints="1" noAdjustHandles="1" noChangeArrowheads="1" noChangeShapeType="1" noTextEdit="1"/>
              </p:cNvSpPr>
              <p:nvPr>
                <p:ph idx="1"/>
              </p:nvPr>
            </p:nvSpPr>
            <p:spPr>
              <a:xfrm>
                <a:off x="838200" y="1825625"/>
                <a:ext cx="6304280" cy="4351338"/>
              </a:xfrm>
              <a:blipFill>
                <a:blip r:embed="rId2"/>
                <a:stretch>
                  <a:fillRect l="-2031" r="-1161"/>
                </a:stretch>
              </a:blipFill>
            </p:spPr>
            <p:txBody>
              <a:bodyPr/>
              <a:lstStyle/>
              <a:p>
                <a:r>
                  <a:rPr lang="en-BM">
                    <a:noFill/>
                  </a:rPr>
                  <a:t> </a:t>
                </a:r>
              </a:p>
            </p:txBody>
          </p:sp>
        </mc:Fallback>
      </mc:AlternateContent>
      <p:pic>
        <p:nvPicPr>
          <p:cNvPr id="18434" name="Picture 2" descr="Image result for pressure lae">
            <a:extLst>
              <a:ext uri="{FF2B5EF4-FFF2-40B4-BE49-F238E27FC236}">
                <a16:creationId xmlns:a16="http://schemas.microsoft.com/office/drawing/2014/main" id="{2E0CCD46-737E-4141-A916-D063DE0CC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150" y="1825625"/>
            <a:ext cx="3086100" cy="39814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E74B928-A09C-49F5-9A88-118D76453AD1}"/>
                  </a:ext>
                </a:extLst>
              </p14:cNvPr>
              <p14:cNvContentPartPr/>
              <p14:nvPr/>
            </p14:nvContentPartPr>
            <p14:xfrm>
              <a:off x="3265920" y="5106960"/>
              <a:ext cx="2590560" cy="894240"/>
            </p14:xfrm>
          </p:contentPart>
        </mc:Choice>
        <mc:Fallback>
          <p:pic>
            <p:nvPicPr>
              <p:cNvPr id="4" name="Ink 3">
                <a:extLst>
                  <a:ext uri="{FF2B5EF4-FFF2-40B4-BE49-F238E27FC236}">
                    <a16:creationId xmlns:a16="http://schemas.microsoft.com/office/drawing/2014/main" id="{CE74B928-A09C-49F5-9A88-118D76453AD1}"/>
                  </a:ext>
                </a:extLst>
              </p:cNvPr>
              <p:cNvPicPr/>
              <p:nvPr/>
            </p:nvPicPr>
            <p:blipFill>
              <a:blip r:embed="rId5"/>
              <a:stretch>
                <a:fillRect/>
              </a:stretch>
            </p:blipFill>
            <p:spPr>
              <a:xfrm>
                <a:off x="3256560" y="5097600"/>
                <a:ext cx="2609280" cy="912960"/>
              </a:xfrm>
              <a:prstGeom prst="rect">
                <a:avLst/>
              </a:prstGeom>
            </p:spPr>
          </p:pic>
        </mc:Fallback>
      </mc:AlternateContent>
    </p:spTree>
    <p:extLst>
      <p:ext uri="{BB962C8B-B14F-4D97-AF65-F5344CB8AC3E}">
        <p14:creationId xmlns:p14="http://schemas.microsoft.com/office/powerpoint/2010/main" val="101640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D723-DB53-4D81-B332-6B7D3734FC10}"/>
              </a:ext>
            </a:extLst>
          </p:cNvPr>
          <p:cNvSpPr>
            <a:spLocks noGrp="1"/>
          </p:cNvSpPr>
          <p:nvPr>
            <p:ph type="title"/>
          </p:nvPr>
        </p:nvSpPr>
        <p:spPr/>
        <p:txBody>
          <a:bodyPr/>
          <a:lstStyle/>
          <a:p>
            <a:r>
              <a:rPr lang="en-US" dirty="0"/>
              <a:t>CUT TO DEMO AND SIMULATION</a:t>
            </a:r>
            <a:endParaRPr lang="en-BM" dirty="0"/>
          </a:p>
        </p:txBody>
      </p:sp>
      <p:pic>
        <p:nvPicPr>
          <p:cNvPr id="7" name="Picture 6" descr="A screenshot of a computer&#10;&#10;Description automatically generated with medium confidence">
            <a:extLst>
              <a:ext uri="{FF2B5EF4-FFF2-40B4-BE49-F238E27FC236}">
                <a16:creationId xmlns:a16="http://schemas.microsoft.com/office/drawing/2014/main" id="{8D29411D-AC2A-4843-A120-2DABCD44B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 y="1510443"/>
            <a:ext cx="11033760" cy="4982432"/>
          </a:xfrm>
          <a:prstGeom prst="rect">
            <a:avLst/>
          </a:prstGeom>
        </p:spPr>
      </p:pic>
      <p:sp>
        <p:nvSpPr>
          <p:cNvPr id="5" name="TextBox 4">
            <a:extLst>
              <a:ext uri="{FF2B5EF4-FFF2-40B4-BE49-F238E27FC236}">
                <a16:creationId xmlns:a16="http://schemas.microsoft.com/office/drawing/2014/main" id="{A9551C0C-44DB-4FF8-A288-362A8D90063C}"/>
              </a:ext>
            </a:extLst>
          </p:cNvPr>
          <p:cNvSpPr txBox="1"/>
          <p:nvPr/>
        </p:nvSpPr>
        <p:spPr>
          <a:xfrm>
            <a:off x="1021715" y="1686997"/>
            <a:ext cx="8006080" cy="369332"/>
          </a:xfrm>
          <a:prstGeom prst="rect">
            <a:avLst/>
          </a:prstGeom>
          <a:solidFill>
            <a:schemeClr val="bg1"/>
          </a:solidFill>
        </p:spPr>
        <p:txBody>
          <a:bodyPr wrap="square">
            <a:spAutoFit/>
          </a:bodyPr>
          <a:lstStyle/>
          <a:p>
            <a:r>
              <a:rPr lang="en-US" dirty="0">
                <a:hlinkClick r:id="rId3"/>
              </a:rPr>
              <a:t>https://phet.colorado.edu/sims/html/gas-properties/latest/gas-properties_en.html</a:t>
            </a:r>
            <a:endParaRPr lang="en-BM" dirty="0"/>
          </a:p>
        </p:txBody>
      </p:sp>
    </p:spTree>
    <p:extLst>
      <p:ext uri="{BB962C8B-B14F-4D97-AF65-F5344CB8AC3E}">
        <p14:creationId xmlns:p14="http://schemas.microsoft.com/office/powerpoint/2010/main" val="3791734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098A860-CA76-4A91-92EF-F44A22385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D3942B9-60F1-4F62-A489-BBF0D8381839}"/>
                  </a:ext>
                </a:extLst>
              </p14:cNvPr>
              <p14:cNvContentPartPr/>
              <p14:nvPr/>
            </p14:nvContentPartPr>
            <p14:xfrm>
              <a:off x="7307640" y="6225840"/>
              <a:ext cx="65160" cy="90720"/>
            </p14:xfrm>
          </p:contentPart>
        </mc:Choice>
        <mc:Fallback>
          <p:pic>
            <p:nvPicPr>
              <p:cNvPr id="2" name="Ink 1">
                <a:extLst>
                  <a:ext uri="{FF2B5EF4-FFF2-40B4-BE49-F238E27FC236}">
                    <a16:creationId xmlns:a16="http://schemas.microsoft.com/office/drawing/2014/main" id="{9D3942B9-60F1-4F62-A489-BBF0D8381839}"/>
                  </a:ext>
                </a:extLst>
              </p:cNvPr>
              <p:cNvPicPr/>
              <p:nvPr/>
            </p:nvPicPr>
            <p:blipFill>
              <a:blip r:embed="rId4"/>
              <a:stretch>
                <a:fillRect/>
              </a:stretch>
            </p:blipFill>
            <p:spPr>
              <a:xfrm>
                <a:off x="7298280" y="6216480"/>
                <a:ext cx="83880" cy="109440"/>
              </a:xfrm>
              <a:prstGeom prst="rect">
                <a:avLst/>
              </a:prstGeom>
            </p:spPr>
          </p:pic>
        </mc:Fallback>
      </mc:AlternateContent>
    </p:spTree>
    <p:extLst>
      <p:ext uri="{BB962C8B-B14F-4D97-AF65-F5344CB8AC3E}">
        <p14:creationId xmlns:p14="http://schemas.microsoft.com/office/powerpoint/2010/main" val="241804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630</Words>
  <Application>Microsoft Office PowerPoint</Application>
  <PresentationFormat>Widescreen</PresentationFormat>
  <Paragraphs>63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Open Sans</vt:lpstr>
      <vt:lpstr>Office Theme</vt:lpstr>
      <vt:lpstr>Principles of Physics II</vt:lpstr>
      <vt:lpstr>What makes gases special?</vt:lpstr>
      <vt:lpstr>PowerPoint Presentation</vt:lpstr>
      <vt:lpstr>Macroscopic Variables</vt:lpstr>
      <vt:lpstr>What is Gas Pressure?</vt:lpstr>
      <vt:lpstr>How to increase pressure?</vt:lpstr>
      <vt:lpstr>We generally don’t consider the pumping one…</vt:lpstr>
      <vt:lpstr>CUT TO DEMO AND SIMULATION</vt:lpstr>
      <vt:lpstr>PowerPoint Presentation</vt:lpstr>
      <vt:lpstr>EXAMPLE</vt:lpstr>
      <vt:lpstr>Charles’ Law</vt:lpstr>
      <vt:lpstr>Cut to demo and simulation</vt:lpstr>
      <vt:lpstr>EXAMPLE</vt:lpstr>
      <vt:lpstr>Boyle’s Law</vt:lpstr>
      <vt:lpstr>CUT TO DEMO AND SIMULATION</vt:lpstr>
      <vt:lpstr>EXAMPLE</vt:lpstr>
      <vt:lpstr>Combine these to ONE law</vt:lpstr>
      <vt:lpstr>EXAMPLE</vt:lpstr>
      <vt:lpstr>The Ideal Gas Law</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Physics II</dc:title>
  <dc:creator>Wright, Paul</dc:creator>
  <cp:lastModifiedBy>Wright, Paul</cp:lastModifiedBy>
  <cp:revision>18</cp:revision>
  <dcterms:created xsi:type="dcterms:W3CDTF">2021-01-31T17:45:50Z</dcterms:created>
  <dcterms:modified xsi:type="dcterms:W3CDTF">2021-02-08T23:36:38Z</dcterms:modified>
</cp:coreProperties>
</file>