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3" r:id="rId2"/>
    <p:sldId id="298" r:id="rId3"/>
    <p:sldId id="302" r:id="rId4"/>
    <p:sldId id="322" r:id="rId5"/>
    <p:sldId id="303" r:id="rId6"/>
    <p:sldId id="304" r:id="rId7"/>
    <p:sldId id="306" r:id="rId8"/>
    <p:sldId id="308" r:id="rId9"/>
    <p:sldId id="309" r:id="rId10"/>
    <p:sldId id="310" r:id="rId11"/>
    <p:sldId id="318" r:id="rId12"/>
    <p:sldId id="311" r:id="rId13"/>
    <p:sldId id="321" r:id="rId14"/>
    <p:sldId id="312" r:id="rId15"/>
    <p:sldId id="314" r:id="rId16"/>
    <p:sldId id="319" r:id="rId17"/>
    <p:sldId id="320" r:id="rId18"/>
  </p:sldIdLst>
  <p:sldSz cx="12192000" cy="6858000"/>
  <p:notesSz cx="6858000" cy="9144000"/>
  <p:defaultText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34EE6-4BEA-4092-BAE9-A07B5527631F}" type="datetimeFigureOut">
              <a:rPr lang="en-BM" smtClean="0"/>
              <a:t>9 Sep 2020</a:t>
            </a:fld>
            <a:endParaRPr lang="en-B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47542-7D26-4316-B67E-82C34D32D1E3}" type="slidenum">
              <a:rPr lang="en-BM" smtClean="0"/>
              <a:t>‹#›</a:t>
            </a:fld>
            <a:endParaRPr lang="en-BM"/>
          </a:p>
        </p:txBody>
      </p:sp>
    </p:spTree>
    <p:extLst>
      <p:ext uri="{BB962C8B-B14F-4D97-AF65-F5344CB8AC3E}">
        <p14:creationId xmlns:p14="http://schemas.microsoft.com/office/powerpoint/2010/main" val="269893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184B9F8-F108-4395-8281-591FF74262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5E28B28-3CBF-4915-A53B-F99E77A01769}" type="slidenum">
              <a:rPr lang="en-US" altLang="en-BM" sz="1200"/>
              <a:pPr/>
              <a:t>2</a:t>
            </a:fld>
            <a:endParaRPr lang="en-US" altLang="en-BM" sz="1200"/>
          </a:p>
        </p:txBody>
      </p:sp>
      <p:sp>
        <p:nvSpPr>
          <p:cNvPr id="6147" name="Rectangle 2">
            <a:extLst>
              <a:ext uri="{FF2B5EF4-FFF2-40B4-BE49-F238E27FC236}">
                <a16:creationId xmlns:a16="http://schemas.microsoft.com/office/drawing/2014/main" id="{39F67982-85CF-494D-B76B-BF719FEEBF8B}"/>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3EFAB4D-5790-4F02-B2A1-D705906B13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BM" altLang="en-BM" sz="2000" i="1">
              <a:latin typeface="Verdan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8997F33-201E-448F-A32B-8A1C86D5762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C236ACD-54FA-432E-B5B8-F15870B2585F}" type="slidenum">
              <a:rPr lang="en-US" altLang="en-BM" sz="1200"/>
              <a:pPr/>
              <a:t>14</a:t>
            </a:fld>
            <a:endParaRPr lang="en-US" altLang="en-BM" sz="1200"/>
          </a:p>
        </p:txBody>
      </p:sp>
      <p:sp>
        <p:nvSpPr>
          <p:cNvPr id="24579" name="Rectangle 2">
            <a:extLst>
              <a:ext uri="{FF2B5EF4-FFF2-40B4-BE49-F238E27FC236}">
                <a16:creationId xmlns:a16="http://schemas.microsoft.com/office/drawing/2014/main" id="{A3D1046F-A3E5-4C1B-A941-B39A7EDD0185}"/>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557AC474-F779-41A7-B719-6553DDC566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AU" altLang="en-BM">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C5A22A1-D2DC-449F-B2D0-BFF63AC8E5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AFD5BA6-3FD1-40E7-B3CC-9900D91668EF}" type="slidenum">
              <a:rPr lang="en-US" altLang="en-BM" sz="1200"/>
              <a:pPr/>
              <a:t>15</a:t>
            </a:fld>
            <a:endParaRPr lang="en-US" altLang="en-BM" sz="1200"/>
          </a:p>
        </p:txBody>
      </p:sp>
      <p:sp>
        <p:nvSpPr>
          <p:cNvPr id="26627" name="Rectangle 2">
            <a:extLst>
              <a:ext uri="{FF2B5EF4-FFF2-40B4-BE49-F238E27FC236}">
                <a16:creationId xmlns:a16="http://schemas.microsoft.com/office/drawing/2014/main" id="{B0BE7592-6724-4D55-B7D7-8C195A1C5AC4}"/>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347F50B-184D-4ACD-B5AE-FCB5C219CF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BM" altLang="en-BM" sz="2000" i="1">
              <a:latin typeface="Verdan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6409B6F-5D6C-4CD8-A97A-7E670364A8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BA60C93-882C-444F-98B4-A8113429E181}" type="slidenum">
              <a:rPr lang="en-US" altLang="en-BM" sz="1200"/>
              <a:pPr/>
              <a:t>3</a:t>
            </a:fld>
            <a:endParaRPr lang="en-US" altLang="en-BM" sz="1200"/>
          </a:p>
        </p:txBody>
      </p:sp>
      <p:sp>
        <p:nvSpPr>
          <p:cNvPr id="8195" name="Rectangle 2">
            <a:extLst>
              <a:ext uri="{FF2B5EF4-FFF2-40B4-BE49-F238E27FC236}">
                <a16:creationId xmlns:a16="http://schemas.microsoft.com/office/drawing/2014/main" id="{0B4216FF-CD9B-41BF-B5AD-F61A10C6E1D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BF3266BA-BBEA-4AE1-9A56-2193B6ACBF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BM" altLang="en-BM" sz="2000" i="1">
              <a:latin typeface="Verdan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64CB7C6-8140-461D-BC66-2634BA9E5A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78F5F06-FB1B-46BE-9C54-29F757710975}" type="slidenum">
              <a:rPr lang="en-US" altLang="en-BM" sz="1200"/>
              <a:pPr/>
              <a:t>5</a:t>
            </a:fld>
            <a:endParaRPr lang="en-US" altLang="en-BM" sz="1200"/>
          </a:p>
        </p:txBody>
      </p:sp>
      <p:sp>
        <p:nvSpPr>
          <p:cNvPr id="10243" name="Rectangle 2">
            <a:extLst>
              <a:ext uri="{FF2B5EF4-FFF2-40B4-BE49-F238E27FC236}">
                <a16:creationId xmlns:a16="http://schemas.microsoft.com/office/drawing/2014/main" id="{357FAD8C-3F74-4A87-82EE-107BEE778171}"/>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0925CF66-5B4C-403E-BDCE-FBFC767F16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BM" altLang="en-BM" sz="2000" i="1">
              <a:latin typeface="Verdan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2E26630-E36C-4CFB-9147-3D9A4132E5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DA2AF3D-E10A-49D4-9D3D-9F30360FF7EA}" type="slidenum">
              <a:rPr lang="en-US" altLang="en-BM" sz="1200"/>
              <a:pPr/>
              <a:t>6</a:t>
            </a:fld>
            <a:endParaRPr lang="en-US" altLang="en-BM" sz="1200"/>
          </a:p>
        </p:txBody>
      </p:sp>
      <p:sp>
        <p:nvSpPr>
          <p:cNvPr id="12291" name="Rectangle 2">
            <a:extLst>
              <a:ext uri="{FF2B5EF4-FFF2-40B4-BE49-F238E27FC236}">
                <a16:creationId xmlns:a16="http://schemas.microsoft.com/office/drawing/2014/main" id="{99466BD4-B8F0-47BE-882E-0D1092573AB5}"/>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DE47568F-5F37-4177-9F29-F385F8C149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BM" altLang="en-BM" sz="2000" i="1">
              <a:latin typeface="Verdan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6C6744A-B954-46F5-A694-623399AA5C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73730E9-BC91-4A76-AF98-A7097FE70EE9}" type="slidenum">
              <a:rPr lang="en-US" altLang="en-BM" sz="1200"/>
              <a:pPr/>
              <a:t>7</a:t>
            </a:fld>
            <a:endParaRPr lang="en-US" altLang="en-BM" sz="1200"/>
          </a:p>
        </p:txBody>
      </p:sp>
      <p:sp>
        <p:nvSpPr>
          <p:cNvPr id="14339" name="Rectangle 2">
            <a:extLst>
              <a:ext uri="{FF2B5EF4-FFF2-40B4-BE49-F238E27FC236}">
                <a16:creationId xmlns:a16="http://schemas.microsoft.com/office/drawing/2014/main" id="{12A8FEDE-C1BC-4582-8AA9-508D7761B874}"/>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BD1A8A57-5833-4808-8A2E-A18F47077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AU" altLang="en-BM">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10AC0C9-20ED-43D2-AFAE-4C412CDD88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D483282-AEA1-42AB-9621-5380C8319C33}" type="slidenum">
              <a:rPr lang="en-US" altLang="en-BM" sz="1200"/>
              <a:pPr/>
              <a:t>8</a:t>
            </a:fld>
            <a:endParaRPr lang="en-US" altLang="en-BM" sz="1200"/>
          </a:p>
        </p:txBody>
      </p:sp>
      <p:sp>
        <p:nvSpPr>
          <p:cNvPr id="16387" name="Rectangle 2">
            <a:extLst>
              <a:ext uri="{FF2B5EF4-FFF2-40B4-BE49-F238E27FC236}">
                <a16:creationId xmlns:a16="http://schemas.microsoft.com/office/drawing/2014/main" id="{857F0A5C-7DA7-451E-A261-A59D2C443B22}"/>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C5134FFA-F1CB-4063-BCBF-D6895E98F2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BM" altLang="en-BM" sz="2000" i="1">
              <a:latin typeface="Verdan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E012860-1547-4C4B-B4DC-EE05726428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75DFB11-1CDF-4B8B-858F-F3E571190DA9}" type="slidenum">
              <a:rPr lang="en-US" altLang="en-BM" sz="1200"/>
              <a:pPr/>
              <a:t>9</a:t>
            </a:fld>
            <a:endParaRPr lang="en-US" altLang="en-BM" sz="1200"/>
          </a:p>
        </p:txBody>
      </p:sp>
      <p:sp>
        <p:nvSpPr>
          <p:cNvPr id="18435" name="Rectangle 2">
            <a:extLst>
              <a:ext uri="{FF2B5EF4-FFF2-40B4-BE49-F238E27FC236}">
                <a16:creationId xmlns:a16="http://schemas.microsoft.com/office/drawing/2014/main" id="{9DDBA1E3-E460-4995-BB7D-7856326AB1E2}"/>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97325B1A-A94A-4504-81B6-4F49D23A10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BM" altLang="en-BM" sz="2000" i="1">
              <a:latin typeface="Verdan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A6B80BE-2683-415D-8E06-3864D657C4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4746A6F-823C-425A-8754-9B14D16B7134}" type="slidenum">
              <a:rPr lang="en-US" altLang="en-BM" sz="1200"/>
              <a:pPr/>
              <a:t>10</a:t>
            </a:fld>
            <a:endParaRPr lang="en-US" altLang="en-BM" sz="1200"/>
          </a:p>
        </p:txBody>
      </p:sp>
      <p:sp>
        <p:nvSpPr>
          <p:cNvPr id="20483" name="Rectangle 2">
            <a:extLst>
              <a:ext uri="{FF2B5EF4-FFF2-40B4-BE49-F238E27FC236}">
                <a16:creationId xmlns:a16="http://schemas.microsoft.com/office/drawing/2014/main" id="{61037DC8-EBB3-43EA-B02D-17E08E4B1D2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64CDDC3F-7BB2-47D0-9CE9-165EC58EF9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BM" altLang="en-BM" sz="2000" i="1">
              <a:latin typeface="Verdan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A2A3E2B-B19F-4199-873F-5240DBCC364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74F0229-D2EC-47D3-86B6-D2C57510431E}" type="slidenum">
              <a:rPr lang="en-US" altLang="en-BM" sz="1200"/>
              <a:pPr/>
              <a:t>12</a:t>
            </a:fld>
            <a:endParaRPr lang="en-US" altLang="en-BM" sz="1200"/>
          </a:p>
        </p:txBody>
      </p:sp>
      <p:sp>
        <p:nvSpPr>
          <p:cNvPr id="22531" name="Rectangle 2">
            <a:extLst>
              <a:ext uri="{FF2B5EF4-FFF2-40B4-BE49-F238E27FC236}">
                <a16:creationId xmlns:a16="http://schemas.microsoft.com/office/drawing/2014/main" id="{4EB8E647-50D1-4CCA-8CAA-60AF9AD0931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D128920B-DCC9-498B-AE67-CA523573BA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BM" altLang="en-BM" sz="2000" i="1">
              <a:latin typeface="Verdan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8567-DAEF-4411-9203-C43E193D7E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M"/>
          </a:p>
        </p:txBody>
      </p:sp>
      <p:sp>
        <p:nvSpPr>
          <p:cNvPr id="3" name="Subtitle 2">
            <a:extLst>
              <a:ext uri="{FF2B5EF4-FFF2-40B4-BE49-F238E27FC236}">
                <a16:creationId xmlns:a16="http://schemas.microsoft.com/office/drawing/2014/main" id="{833620E0-7FD9-4A87-A2E5-0799034034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M"/>
          </a:p>
        </p:txBody>
      </p:sp>
      <p:sp>
        <p:nvSpPr>
          <p:cNvPr id="4" name="Date Placeholder 3">
            <a:extLst>
              <a:ext uri="{FF2B5EF4-FFF2-40B4-BE49-F238E27FC236}">
                <a16:creationId xmlns:a16="http://schemas.microsoft.com/office/drawing/2014/main" id="{95E40546-8B0D-4C2F-811F-258C7E46B47D}"/>
              </a:ext>
            </a:extLst>
          </p:cNvPr>
          <p:cNvSpPr>
            <a:spLocks noGrp="1"/>
          </p:cNvSpPr>
          <p:nvPr>
            <p:ph type="dt" sz="half" idx="10"/>
          </p:nvPr>
        </p:nvSpPr>
        <p:spPr/>
        <p:txBody>
          <a:bodyPr/>
          <a:lstStyle/>
          <a:p>
            <a:fld id="{5F5D72B6-837F-476C-AD28-A61D37A8C959}" type="datetimeFigureOut">
              <a:rPr lang="en-BM" smtClean="0"/>
              <a:t>9 Sep 2020</a:t>
            </a:fld>
            <a:endParaRPr lang="en-BM"/>
          </a:p>
        </p:txBody>
      </p:sp>
      <p:sp>
        <p:nvSpPr>
          <p:cNvPr id="5" name="Footer Placeholder 4">
            <a:extLst>
              <a:ext uri="{FF2B5EF4-FFF2-40B4-BE49-F238E27FC236}">
                <a16:creationId xmlns:a16="http://schemas.microsoft.com/office/drawing/2014/main" id="{DAEBD13D-7703-47CF-9682-588613342916}"/>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6260BADD-2F61-4D76-A255-7A6E39E6E7C2}"/>
              </a:ext>
            </a:extLst>
          </p:cNvPr>
          <p:cNvSpPr>
            <a:spLocks noGrp="1"/>
          </p:cNvSpPr>
          <p:nvPr>
            <p:ph type="sldNum" sz="quarter" idx="12"/>
          </p:nvPr>
        </p:nvSpPr>
        <p:spPr/>
        <p:txBody>
          <a:bodyPr/>
          <a:lstStyle/>
          <a:p>
            <a:fld id="{E302048E-72C0-4058-B7BC-B73DB725483B}" type="slidenum">
              <a:rPr lang="en-BM" smtClean="0"/>
              <a:t>‹#›</a:t>
            </a:fld>
            <a:endParaRPr lang="en-BM"/>
          </a:p>
        </p:txBody>
      </p:sp>
    </p:spTree>
    <p:extLst>
      <p:ext uri="{BB962C8B-B14F-4D97-AF65-F5344CB8AC3E}">
        <p14:creationId xmlns:p14="http://schemas.microsoft.com/office/powerpoint/2010/main" val="324231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07EC-4F96-43F0-9E06-64F6CF470011}"/>
              </a:ext>
            </a:extLst>
          </p:cNvPr>
          <p:cNvSpPr>
            <a:spLocks noGrp="1"/>
          </p:cNvSpPr>
          <p:nvPr>
            <p:ph type="title"/>
          </p:nvPr>
        </p:nvSpPr>
        <p:spPr/>
        <p:txBody>
          <a:bodyPr/>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9784D7D2-AEDA-4188-A396-3CAC5AB71F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CBA6D2CC-B35B-414C-994F-655D296AB86F}"/>
              </a:ext>
            </a:extLst>
          </p:cNvPr>
          <p:cNvSpPr>
            <a:spLocks noGrp="1"/>
          </p:cNvSpPr>
          <p:nvPr>
            <p:ph type="dt" sz="half" idx="10"/>
          </p:nvPr>
        </p:nvSpPr>
        <p:spPr/>
        <p:txBody>
          <a:bodyPr/>
          <a:lstStyle/>
          <a:p>
            <a:fld id="{5F5D72B6-837F-476C-AD28-A61D37A8C959}" type="datetimeFigureOut">
              <a:rPr lang="en-BM" smtClean="0"/>
              <a:t>9 Sep 2020</a:t>
            </a:fld>
            <a:endParaRPr lang="en-BM"/>
          </a:p>
        </p:txBody>
      </p:sp>
      <p:sp>
        <p:nvSpPr>
          <p:cNvPr id="5" name="Footer Placeholder 4">
            <a:extLst>
              <a:ext uri="{FF2B5EF4-FFF2-40B4-BE49-F238E27FC236}">
                <a16:creationId xmlns:a16="http://schemas.microsoft.com/office/drawing/2014/main" id="{ABCA1EBE-44B7-468E-BC60-E8CED1C02E66}"/>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AAB558ED-81DB-44DB-AF28-793A1B878AD7}"/>
              </a:ext>
            </a:extLst>
          </p:cNvPr>
          <p:cNvSpPr>
            <a:spLocks noGrp="1"/>
          </p:cNvSpPr>
          <p:nvPr>
            <p:ph type="sldNum" sz="quarter" idx="12"/>
          </p:nvPr>
        </p:nvSpPr>
        <p:spPr/>
        <p:txBody>
          <a:bodyPr/>
          <a:lstStyle/>
          <a:p>
            <a:fld id="{E302048E-72C0-4058-B7BC-B73DB725483B}" type="slidenum">
              <a:rPr lang="en-BM" smtClean="0"/>
              <a:t>‹#›</a:t>
            </a:fld>
            <a:endParaRPr lang="en-BM"/>
          </a:p>
        </p:txBody>
      </p:sp>
    </p:spTree>
    <p:extLst>
      <p:ext uri="{BB962C8B-B14F-4D97-AF65-F5344CB8AC3E}">
        <p14:creationId xmlns:p14="http://schemas.microsoft.com/office/powerpoint/2010/main" val="141643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5C66A8-0F01-4EF9-A55A-8A9B5C36A6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34A46959-4F8A-4F66-ACA4-FCCEE45F46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7AED10B6-CD21-4C81-BB90-60E6405E848C}"/>
              </a:ext>
            </a:extLst>
          </p:cNvPr>
          <p:cNvSpPr>
            <a:spLocks noGrp="1"/>
          </p:cNvSpPr>
          <p:nvPr>
            <p:ph type="dt" sz="half" idx="10"/>
          </p:nvPr>
        </p:nvSpPr>
        <p:spPr/>
        <p:txBody>
          <a:bodyPr/>
          <a:lstStyle/>
          <a:p>
            <a:fld id="{5F5D72B6-837F-476C-AD28-A61D37A8C959}" type="datetimeFigureOut">
              <a:rPr lang="en-BM" smtClean="0"/>
              <a:t>9 Sep 2020</a:t>
            </a:fld>
            <a:endParaRPr lang="en-BM"/>
          </a:p>
        </p:txBody>
      </p:sp>
      <p:sp>
        <p:nvSpPr>
          <p:cNvPr id="5" name="Footer Placeholder 4">
            <a:extLst>
              <a:ext uri="{FF2B5EF4-FFF2-40B4-BE49-F238E27FC236}">
                <a16:creationId xmlns:a16="http://schemas.microsoft.com/office/drawing/2014/main" id="{1F4D9E9A-A4A0-4973-AC92-D82E0F59EFB3}"/>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13757B6A-8826-4441-92AD-449AEEF566DE}"/>
              </a:ext>
            </a:extLst>
          </p:cNvPr>
          <p:cNvSpPr>
            <a:spLocks noGrp="1"/>
          </p:cNvSpPr>
          <p:nvPr>
            <p:ph type="sldNum" sz="quarter" idx="12"/>
          </p:nvPr>
        </p:nvSpPr>
        <p:spPr/>
        <p:txBody>
          <a:bodyPr/>
          <a:lstStyle/>
          <a:p>
            <a:fld id="{E302048E-72C0-4058-B7BC-B73DB725483B}" type="slidenum">
              <a:rPr lang="en-BM" smtClean="0"/>
              <a:t>‹#›</a:t>
            </a:fld>
            <a:endParaRPr lang="en-BM"/>
          </a:p>
        </p:txBody>
      </p:sp>
    </p:spTree>
    <p:extLst>
      <p:ext uri="{BB962C8B-B14F-4D97-AF65-F5344CB8AC3E}">
        <p14:creationId xmlns:p14="http://schemas.microsoft.com/office/powerpoint/2010/main" val="136327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9C6F-F80C-4298-9F93-97F6EFE570EA}"/>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63B18C6F-CEC8-4A20-8EB7-1A43EE395B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99221FD1-8E51-486C-ACA4-BE660E482B0F}"/>
              </a:ext>
            </a:extLst>
          </p:cNvPr>
          <p:cNvSpPr>
            <a:spLocks noGrp="1"/>
          </p:cNvSpPr>
          <p:nvPr>
            <p:ph type="dt" sz="half" idx="10"/>
          </p:nvPr>
        </p:nvSpPr>
        <p:spPr/>
        <p:txBody>
          <a:bodyPr/>
          <a:lstStyle/>
          <a:p>
            <a:fld id="{5F5D72B6-837F-476C-AD28-A61D37A8C959}" type="datetimeFigureOut">
              <a:rPr lang="en-BM" smtClean="0"/>
              <a:t>9 Sep 2020</a:t>
            </a:fld>
            <a:endParaRPr lang="en-BM"/>
          </a:p>
        </p:txBody>
      </p:sp>
      <p:sp>
        <p:nvSpPr>
          <p:cNvPr id="5" name="Footer Placeholder 4">
            <a:extLst>
              <a:ext uri="{FF2B5EF4-FFF2-40B4-BE49-F238E27FC236}">
                <a16:creationId xmlns:a16="http://schemas.microsoft.com/office/drawing/2014/main" id="{89C25CC4-4D49-4C77-9007-0FB9E2EEED7B}"/>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839B01D2-B311-4A14-A330-9FA5866C5DD8}"/>
              </a:ext>
            </a:extLst>
          </p:cNvPr>
          <p:cNvSpPr>
            <a:spLocks noGrp="1"/>
          </p:cNvSpPr>
          <p:nvPr>
            <p:ph type="sldNum" sz="quarter" idx="12"/>
          </p:nvPr>
        </p:nvSpPr>
        <p:spPr/>
        <p:txBody>
          <a:bodyPr/>
          <a:lstStyle/>
          <a:p>
            <a:fld id="{E302048E-72C0-4058-B7BC-B73DB725483B}" type="slidenum">
              <a:rPr lang="en-BM" smtClean="0"/>
              <a:t>‹#›</a:t>
            </a:fld>
            <a:endParaRPr lang="en-BM"/>
          </a:p>
        </p:txBody>
      </p:sp>
    </p:spTree>
    <p:extLst>
      <p:ext uri="{BB962C8B-B14F-4D97-AF65-F5344CB8AC3E}">
        <p14:creationId xmlns:p14="http://schemas.microsoft.com/office/powerpoint/2010/main" val="250727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EA18-7ED4-40DE-AF49-4C743BCE2B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M"/>
          </a:p>
        </p:txBody>
      </p:sp>
      <p:sp>
        <p:nvSpPr>
          <p:cNvPr id="3" name="Text Placeholder 2">
            <a:extLst>
              <a:ext uri="{FF2B5EF4-FFF2-40B4-BE49-F238E27FC236}">
                <a16:creationId xmlns:a16="http://schemas.microsoft.com/office/drawing/2014/main" id="{EAF4CA33-F750-4573-AA61-3C79F62CD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C02178-B62E-431E-BF75-57F7DDBA41CE}"/>
              </a:ext>
            </a:extLst>
          </p:cNvPr>
          <p:cNvSpPr>
            <a:spLocks noGrp="1"/>
          </p:cNvSpPr>
          <p:nvPr>
            <p:ph type="dt" sz="half" idx="10"/>
          </p:nvPr>
        </p:nvSpPr>
        <p:spPr/>
        <p:txBody>
          <a:bodyPr/>
          <a:lstStyle/>
          <a:p>
            <a:fld id="{5F5D72B6-837F-476C-AD28-A61D37A8C959}" type="datetimeFigureOut">
              <a:rPr lang="en-BM" smtClean="0"/>
              <a:t>9 Sep 2020</a:t>
            </a:fld>
            <a:endParaRPr lang="en-BM"/>
          </a:p>
        </p:txBody>
      </p:sp>
      <p:sp>
        <p:nvSpPr>
          <p:cNvPr id="5" name="Footer Placeholder 4">
            <a:extLst>
              <a:ext uri="{FF2B5EF4-FFF2-40B4-BE49-F238E27FC236}">
                <a16:creationId xmlns:a16="http://schemas.microsoft.com/office/drawing/2014/main" id="{DC33E64C-531F-468D-93AD-563CF2908720}"/>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520E7575-61ED-41AC-B24D-2E8CD98C6741}"/>
              </a:ext>
            </a:extLst>
          </p:cNvPr>
          <p:cNvSpPr>
            <a:spLocks noGrp="1"/>
          </p:cNvSpPr>
          <p:nvPr>
            <p:ph type="sldNum" sz="quarter" idx="12"/>
          </p:nvPr>
        </p:nvSpPr>
        <p:spPr/>
        <p:txBody>
          <a:bodyPr/>
          <a:lstStyle/>
          <a:p>
            <a:fld id="{E302048E-72C0-4058-B7BC-B73DB725483B}" type="slidenum">
              <a:rPr lang="en-BM" smtClean="0"/>
              <a:t>‹#›</a:t>
            </a:fld>
            <a:endParaRPr lang="en-BM"/>
          </a:p>
        </p:txBody>
      </p:sp>
    </p:spTree>
    <p:extLst>
      <p:ext uri="{BB962C8B-B14F-4D97-AF65-F5344CB8AC3E}">
        <p14:creationId xmlns:p14="http://schemas.microsoft.com/office/powerpoint/2010/main" val="231544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E11A-848B-4D76-89BD-A31312377186}"/>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36025827-C52B-4A14-93DD-0E4C45BEC2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Content Placeholder 3">
            <a:extLst>
              <a:ext uri="{FF2B5EF4-FFF2-40B4-BE49-F238E27FC236}">
                <a16:creationId xmlns:a16="http://schemas.microsoft.com/office/drawing/2014/main" id="{F5B2DBEC-5961-43F3-982F-F685BF81A5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Date Placeholder 4">
            <a:extLst>
              <a:ext uri="{FF2B5EF4-FFF2-40B4-BE49-F238E27FC236}">
                <a16:creationId xmlns:a16="http://schemas.microsoft.com/office/drawing/2014/main" id="{D398FC4A-E422-4967-A50B-4153A6FAB06B}"/>
              </a:ext>
            </a:extLst>
          </p:cNvPr>
          <p:cNvSpPr>
            <a:spLocks noGrp="1"/>
          </p:cNvSpPr>
          <p:nvPr>
            <p:ph type="dt" sz="half" idx="10"/>
          </p:nvPr>
        </p:nvSpPr>
        <p:spPr/>
        <p:txBody>
          <a:bodyPr/>
          <a:lstStyle/>
          <a:p>
            <a:fld id="{5F5D72B6-837F-476C-AD28-A61D37A8C959}" type="datetimeFigureOut">
              <a:rPr lang="en-BM" smtClean="0"/>
              <a:t>9 Sep 2020</a:t>
            </a:fld>
            <a:endParaRPr lang="en-BM"/>
          </a:p>
        </p:txBody>
      </p:sp>
      <p:sp>
        <p:nvSpPr>
          <p:cNvPr id="6" name="Footer Placeholder 5">
            <a:extLst>
              <a:ext uri="{FF2B5EF4-FFF2-40B4-BE49-F238E27FC236}">
                <a16:creationId xmlns:a16="http://schemas.microsoft.com/office/drawing/2014/main" id="{FC772144-F163-435D-90AD-696852F40543}"/>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2151F7B6-8D44-415C-9C9C-AE96770AFE59}"/>
              </a:ext>
            </a:extLst>
          </p:cNvPr>
          <p:cNvSpPr>
            <a:spLocks noGrp="1"/>
          </p:cNvSpPr>
          <p:nvPr>
            <p:ph type="sldNum" sz="quarter" idx="12"/>
          </p:nvPr>
        </p:nvSpPr>
        <p:spPr/>
        <p:txBody>
          <a:bodyPr/>
          <a:lstStyle/>
          <a:p>
            <a:fld id="{E302048E-72C0-4058-B7BC-B73DB725483B}" type="slidenum">
              <a:rPr lang="en-BM" smtClean="0"/>
              <a:t>‹#›</a:t>
            </a:fld>
            <a:endParaRPr lang="en-BM"/>
          </a:p>
        </p:txBody>
      </p:sp>
    </p:spTree>
    <p:extLst>
      <p:ext uri="{BB962C8B-B14F-4D97-AF65-F5344CB8AC3E}">
        <p14:creationId xmlns:p14="http://schemas.microsoft.com/office/powerpoint/2010/main" val="234657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62D43-BB11-47D5-9FB8-769407B42159}"/>
              </a:ext>
            </a:extLst>
          </p:cNvPr>
          <p:cNvSpPr>
            <a:spLocks noGrp="1"/>
          </p:cNvSpPr>
          <p:nvPr>
            <p:ph type="title"/>
          </p:nvPr>
        </p:nvSpPr>
        <p:spPr>
          <a:xfrm>
            <a:off x="839788" y="365125"/>
            <a:ext cx="10515600" cy="1325563"/>
          </a:xfrm>
        </p:spPr>
        <p:txBody>
          <a:bodyPr/>
          <a:lstStyle/>
          <a:p>
            <a:r>
              <a:rPr lang="en-US"/>
              <a:t>Click to edit Master title style</a:t>
            </a:r>
            <a:endParaRPr lang="en-BM"/>
          </a:p>
        </p:txBody>
      </p:sp>
      <p:sp>
        <p:nvSpPr>
          <p:cNvPr id="3" name="Text Placeholder 2">
            <a:extLst>
              <a:ext uri="{FF2B5EF4-FFF2-40B4-BE49-F238E27FC236}">
                <a16:creationId xmlns:a16="http://schemas.microsoft.com/office/drawing/2014/main" id="{54A2D131-5837-4FB8-99FE-F2D20A51F1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D5014C-B80C-4436-8127-C54B36DCB3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Text Placeholder 4">
            <a:extLst>
              <a:ext uri="{FF2B5EF4-FFF2-40B4-BE49-F238E27FC236}">
                <a16:creationId xmlns:a16="http://schemas.microsoft.com/office/drawing/2014/main" id="{C161E613-7715-42EA-93A7-13EA6C7FE7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725BC-D518-444C-A5F3-6AB103742A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7" name="Date Placeholder 6">
            <a:extLst>
              <a:ext uri="{FF2B5EF4-FFF2-40B4-BE49-F238E27FC236}">
                <a16:creationId xmlns:a16="http://schemas.microsoft.com/office/drawing/2014/main" id="{D03E458D-4664-478F-BD73-B5DA3919D0C4}"/>
              </a:ext>
            </a:extLst>
          </p:cNvPr>
          <p:cNvSpPr>
            <a:spLocks noGrp="1"/>
          </p:cNvSpPr>
          <p:nvPr>
            <p:ph type="dt" sz="half" idx="10"/>
          </p:nvPr>
        </p:nvSpPr>
        <p:spPr/>
        <p:txBody>
          <a:bodyPr/>
          <a:lstStyle/>
          <a:p>
            <a:fld id="{5F5D72B6-837F-476C-AD28-A61D37A8C959}" type="datetimeFigureOut">
              <a:rPr lang="en-BM" smtClean="0"/>
              <a:t>9 Sep 2020</a:t>
            </a:fld>
            <a:endParaRPr lang="en-BM"/>
          </a:p>
        </p:txBody>
      </p:sp>
      <p:sp>
        <p:nvSpPr>
          <p:cNvPr id="8" name="Footer Placeholder 7">
            <a:extLst>
              <a:ext uri="{FF2B5EF4-FFF2-40B4-BE49-F238E27FC236}">
                <a16:creationId xmlns:a16="http://schemas.microsoft.com/office/drawing/2014/main" id="{9C83EEF2-A3E6-414A-8F6A-A1F36038785C}"/>
              </a:ext>
            </a:extLst>
          </p:cNvPr>
          <p:cNvSpPr>
            <a:spLocks noGrp="1"/>
          </p:cNvSpPr>
          <p:nvPr>
            <p:ph type="ftr" sz="quarter" idx="11"/>
          </p:nvPr>
        </p:nvSpPr>
        <p:spPr/>
        <p:txBody>
          <a:bodyPr/>
          <a:lstStyle/>
          <a:p>
            <a:endParaRPr lang="en-BM"/>
          </a:p>
        </p:txBody>
      </p:sp>
      <p:sp>
        <p:nvSpPr>
          <p:cNvPr id="9" name="Slide Number Placeholder 8">
            <a:extLst>
              <a:ext uri="{FF2B5EF4-FFF2-40B4-BE49-F238E27FC236}">
                <a16:creationId xmlns:a16="http://schemas.microsoft.com/office/drawing/2014/main" id="{5B4F2B99-EB18-4274-A4BA-8BF622999E07}"/>
              </a:ext>
            </a:extLst>
          </p:cNvPr>
          <p:cNvSpPr>
            <a:spLocks noGrp="1"/>
          </p:cNvSpPr>
          <p:nvPr>
            <p:ph type="sldNum" sz="quarter" idx="12"/>
          </p:nvPr>
        </p:nvSpPr>
        <p:spPr/>
        <p:txBody>
          <a:bodyPr/>
          <a:lstStyle/>
          <a:p>
            <a:fld id="{E302048E-72C0-4058-B7BC-B73DB725483B}" type="slidenum">
              <a:rPr lang="en-BM" smtClean="0"/>
              <a:t>‹#›</a:t>
            </a:fld>
            <a:endParaRPr lang="en-BM"/>
          </a:p>
        </p:txBody>
      </p:sp>
    </p:spTree>
    <p:extLst>
      <p:ext uri="{BB962C8B-B14F-4D97-AF65-F5344CB8AC3E}">
        <p14:creationId xmlns:p14="http://schemas.microsoft.com/office/powerpoint/2010/main" val="65274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9A85-B6B5-40CC-ADBE-9351CDF84DB5}"/>
              </a:ext>
            </a:extLst>
          </p:cNvPr>
          <p:cNvSpPr>
            <a:spLocks noGrp="1"/>
          </p:cNvSpPr>
          <p:nvPr>
            <p:ph type="title"/>
          </p:nvPr>
        </p:nvSpPr>
        <p:spPr/>
        <p:txBody>
          <a:bodyPr/>
          <a:lstStyle/>
          <a:p>
            <a:r>
              <a:rPr lang="en-US"/>
              <a:t>Click to edit Master title style</a:t>
            </a:r>
            <a:endParaRPr lang="en-BM"/>
          </a:p>
        </p:txBody>
      </p:sp>
      <p:sp>
        <p:nvSpPr>
          <p:cNvPr id="3" name="Date Placeholder 2">
            <a:extLst>
              <a:ext uri="{FF2B5EF4-FFF2-40B4-BE49-F238E27FC236}">
                <a16:creationId xmlns:a16="http://schemas.microsoft.com/office/drawing/2014/main" id="{C3A852C2-CC39-4510-BC66-90EB660E6299}"/>
              </a:ext>
            </a:extLst>
          </p:cNvPr>
          <p:cNvSpPr>
            <a:spLocks noGrp="1"/>
          </p:cNvSpPr>
          <p:nvPr>
            <p:ph type="dt" sz="half" idx="10"/>
          </p:nvPr>
        </p:nvSpPr>
        <p:spPr/>
        <p:txBody>
          <a:bodyPr/>
          <a:lstStyle/>
          <a:p>
            <a:fld id="{5F5D72B6-837F-476C-AD28-A61D37A8C959}" type="datetimeFigureOut">
              <a:rPr lang="en-BM" smtClean="0"/>
              <a:t>9 Sep 2020</a:t>
            </a:fld>
            <a:endParaRPr lang="en-BM"/>
          </a:p>
        </p:txBody>
      </p:sp>
      <p:sp>
        <p:nvSpPr>
          <p:cNvPr id="4" name="Footer Placeholder 3">
            <a:extLst>
              <a:ext uri="{FF2B5EF4-FFF2-40B4-BE49-F238E27FC236}">
                <a16:creationId xmlns:a16="http://schemas.microsoft.com/office/drawing/2014/main" id="{E1280B55-0055-4B1A-8318-F1E8ADC514D1}"/>
              </a:ext>
            </a:extLst>
          </p:cNvPr>
          <p:cNvSpPr>
            <a:spLocks noGrp="1"/>
          </p:cNvSpPr>
          <p:nvPr>
            <p:ph type="ftr" sz="quarter" idx="11"/>
          </p:nvPr>
        </p:nvSpPr>
        <p:spPr/>
        <p:txBody>
          <a:bodyPr/>
          <a:lstStyle/>
          <a:p>
            <a:endParaRPr lang="en-BM"/>
          </a:p>
        </p:txBody>
      </p:sp>
      <p:sp>
        <p:nvSpPr>
          <p:cNvPr id="5" name="Slide Number Placeholder 4">
            <a:extLst>
              <a:ext uri="{FF2B5EF4-FFF2-40B4-BE49-F238E27FC236}">
                <a16:creationId xmlns:a16="http://schemas.microsoft.com/office/drawing/2014/main" id="{DF2175BB-C1B9-460D-9E8C-3D954787170F}"/>
              </a:ext>
            </a:extLst>
          </p:cNvPr>
          <p:cNvSpPr>
            <a:spLocks noGrp="1"/>
          </p:cNvSpPr>
          <p:nvPr>
            <p:ph type="sldNum" sz="quarter" idx="12"/>
          </p:nvPr>
        </p:nvSpPr>
        <p:spPr/>
        <p:txBody>
          <a:bodyPr/>
          <a:lstStyle/>
          <a:p>
            <a:fld id="{E302048E-72C0-4058-B7BC-B73DB725483B}" type="slidenum">
              <a:rPr lang="en-BM" smtClean="0"/>
              <a:t>‹#›</a:t>
            </a:fld>
            <a:endParaRPr lang="en-BM"/>
          </a:p>
        </p:txBody>
      </p:sp>
    </p:spTree>
    <p:extLst>
      <p:ext uri="{BB962C8B-B14F-4D97-AF65-F5344CB8AC3E}">
        <p14:creationId xmlns:p14="http://schemas.microsoft.com/office/powerpoint/2010/main" val="89207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8A1716-05E3-4AD2-86C8-CD7EFE1C75B2}"/>
              </a:ext>
            </a:extLst>
          </p:cNvPr>
          <p:cNvSpPr>
            <a:spLocks noGrp="1"/>
          </p:cNvSpPr>
          <p:nvPr>
            <p:ph type="dt" sz="half" idx="10"/>
          </p:nvPr>
        </p:nvSpPr>
        <p:spPr/>
        <p:txBody>
          <a:bodyPr/>
          <a:lstStyle/>
          <a:p>
            <a:fld id="{5F5D72B6-837F-476C-AD28-A61D37A8C959}" type="datetimeFigureOut">
              <a:rPr lang="en-BM" smtClean="0"/>
              <a:t>9 Sep 2020</a:t>
            </a:fld>
            <a:endParaRPr lang="en-BM"/>
          </a:p>
        </p:txBody>
      </p:sp>
      <p:sp>
        <p:nvSpPr>
          <p:cNvPr id="3" name="Footer Placeholder 2">
            <a:extLst>
              <a:ext uri="{FF2B5EF4-FFF2-40B4-BE49-F238E27FC236}">
                <a16:creationId xmlns:a16="http://schemas.microsoft.com/office/drawing/2014/main" id="{60E711FC-6032-4DB8-A49B-71788CE495AA}"/>
              </a:ext>
            </a:extLst>
          </p:cNvPr>
          <p:cNvSpPr>
            <a:spLocks noGrp="1"/>
          </p:cNvSpPr>
          <p:nvPr>
            <p:ph type="ftr" sz="quarter" idx="11"/>
          </p:nvPr>
        </p:nvSpPr>
        <p:spPr/>
        <p:txBody>
          <a:bodyPr/>
          <a:lstStyle/>
          <a:p>
            <a:endParaRPr lang="en-BM"/>
          </a:p>
        </p:txBody>
      </p:sp>
      <p:sp>
        <p:nvSpPr>
          <p:cNvPr id="4" name="Slide Number Placeholder 3">
            <a:extLst>
              <a:ext uri="{FF2B5EF4-FFF2-40B4-BE49-F238E27FC236}">
                <a16:creationId xmlns:a16="http://schemas.microsoft.com/office/drawing/2014/main" id="{308B5D2B-9097-4335-8659-E0E6278340D1}"/>
              </a:ext>
            </a:extLst>
          </p:cNvPr>
          <p:cNvSpPr>
            <a:spLocks noGrp="1"/>
          </p:cNvSpPr>
          <p:nvPr>
            <p:ph type="sldNum" sz="quarter" idx="12"/>
          </p:nvPr>
        </p:nvSpPr>
        <p:spPr/>
        <p:txBody>
          <a:bodyPr/>
          <a:lstStyle/>
          <a:p>
            <a:fld id="{E302048E-72C0-4058-B7BC-B73DB725483B}" type="slidenum">
              <a:rPr lang="en-BM" smtClean="0"/>
              <a:t>‹#›</a:t>
            </a:fld>
            <a:endParaRPr lang="en-BM"/>
          </a:p>
        </p:txBody>
      </p:sp>
    </p:spTree>
    <p:extLst>
      <p:ext uri="{BB962C8B-B14F-4D97-AF65-F5344CB8AC3E}">
        <p14:creationId xmlns:p14="http://schemas.microsoft.com/office/powerpoint/2010/main" val="176633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69F3-9A8D-47C8-B668-E002F5CC01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Content Placeholder 2">
            <a:extLst>
              <a:ext uri="{FF2B5EF4-FFF2-40B4-BE49-F238E27FC236}">
                <a16:creationId xmlns:a16="http://schemas.microsoft.com/office/drawing/2014/main" id="{DE984226-5079-4BA4-8797-3AE0EA5354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Text Placeholder 3">
            <a:extLst>
              <a:ext uri="{FF2B5EF4-FFF2-40B4-BE49-F238E27FC236}">
                <a16:creationId xmlns:a16="http://schemas.microsoft.com/office/drawing/2014/main" id="{408CF8C2-9F42-4264-A9EB-8539D4412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F9EA8-3929-4B2E-B105-1E6B13D98CB9}"/>
              </a:ext>
            </a:extLst>
          </p:cNvPr>
          <p:cNvSpPr>
            <a:spLocks noGrp="1"/>
          </p:cNvSpPr>
          <p:nvPr>
            <p:ph type="dt" sz="half" idx="10"/>
          </p:nvPr>
        </p:nvSpPr>
        <p:spPr/>
        <p:txBody>
          <a:bodyPr/>
          <a:lstStyle/>
          <a:p>
            <a:fld id="{5F5D72B6-837F-476C-AD28-A61D37A8C959}" type="datetimeFigureOut">
              <a:rPr lang="en-BM" smtClean="0"/>
              <a:t>9 Sep 2020</a:t>
            </a:fld>
            <a:endParaRPr lang="en-BM"/>
          </a:p>
        </p:txBody>
      </p:sp>
      <p:sp>
        <p:nvSpPr>
          <p:cNvPr id="6" name="Footer Placeholder 5">
            <a:extLst>
              <a:ext uri="{FF2B5EF4-FFF2-40B4-BE49-F238E27FC236}">
                <a16:creationId xmlns:a16="http://schemas.microsoft.com/office/drawing/2014/main" id="{00B2A433-FD89-48FD-8E3F-9ED05EF9FAC0}"/>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3B188689-E5CE-4CB6-9C9B-133E4D9BDED1}"/>
              </a:ext>
            </a:extLst>
          </p:cNvPr>
          <p:cNvSpPr>
            <a:spLocks noGrp="1"/>
          </p:cNvSpPr>
          <p:nvPr>
            <p:ph type="sldNum" sz="quarter" idx="12"/>
          </p:nvPr>
        </p:nvSpPr>
        <p:spPr/>
        <p:txBody>
          <a:bodyPr/>
          <a:lstStyle/>
          <a:p>
            <a:fld id="{E302048E-72C0-4058-B7BC-B73DB725483B}" type="slidenum">
              <a:rPr lang="en-BM" smtClean="0"/>
              <a:t>‹#›</a:t>
            </a:fld>
            <a:endParaRPr lang="en-BM"/>
          </a:p>
        </p:txBody>
      </p:sp>
    </p:spTree>
    <p:extLst>
      <p:ext uri="{BB962C8B-B14F-4D97-AF65-F5344CB8AC3E}">
        <p14:creationId xmlns:p14="http://schemas.microsoft.com/office/powerpoint/2010/main" val="153388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649F-CAF6-496E-AFAF-FA193466B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Picture Placeholder 2">
            <a:extLst>
              <a:ext uri="{FF2B5EF4-FFF2-40B4-BE49-F238E27FC236}">
                <a16:creationId xmlns:a16="http://schemas.microsoft.com/office/drawing/2014/main" id="{FD61294D-71CD-4F15-BBD1-14EF67B9E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M"/>
          </a:p>
        </p:txBody>
      </p:sp>
      <p:sp>
        <p:nvSpPr>
          <p:cNvPr id="4" name="Text Placeholder 3">
            <a:extLst>
              <a:ext uri="{FF2B5EF4-FFF2-40B4-BE49-F238E27FC236}">
                <a16:creationId xmlns:a16="http://schemas.microsoft.com/office/drawing/2014/main" id="{68833FD9-EA6E-4182-B0DA-D6164BDB7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BB3FA2-A463-4A6B-BCFA-EA38A19299AC}"/>
              </a:ext>
            </a:extLst>
          </p:cNvPr>
          <p:cNvSpPr>
            <a:spLocks noGrp="1"/>
          </p:cNvSpPr>
          <p:nvPr>
            <p:ph type="dt" sz="half" idx="10"/>
          </p:nvPr>
        </p:nvSpPr>
        <p:spPr/>
        <p:txBody>
          <a:bodyPr/>
          <a:lstStyle/>
          <a:p>
            <a:fld id="{5F5D72B6-837F-476C-AD28-A61D37A8C959}" type="datetimeFigureOut">
              <a:rPr lang="en-BM" smtClean="0"/>
              <a:t>9 Sep 2020</a:t>
            </a:fld>
            <a:endParaRPr lang="en-BM"/>
          </a:p>
        </p:txBody>
      </p:sp>
      <p:sp>
        <p:nvSpPr>
          <p:cNvPr id="6" name="Footer Placeholder 5">
            <a:extLst>
              <a:ext uri="{FF2B5EF4-FFF2-40B4-BE49-F238E27FC236}">
                <a16:creationId xmlns:a16="http://schemas.microsoft.com/office/drawing/2014/main" id="{1B50E20B-F538-4A8A-B8BF-A13AD8F7DFEF}"/>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EE47DF6F-B932-49E2-90F0-612A0548C793}"/>
              </a:ext>
            </a:extLst>
          </p:cNvPr>
          <p:cNvSpPr>
            <a:spLocks noGrp="1"/>
          </p:cNvSpPr>
          <p:nvPr>
            <p:ph type="sldNum" sz="quarter" idx="12"/>
          </p:nvPr>
        </p:nvSpPr>
        <p:spPr/>
        <p:txBody>
          <a:bodyPr/>
          <a:lstStyle/>
          <a:p>
            <a:fld id="{E302048E-72C0-4058-B7BC-B73DB725483B}" type="slidenum">
              <a:rPr lang="en-BM" smtClean="0"/>
              <a:t>‹#›</a:t>
            </a:fld>
            <a:endParaRPr lang="en-BM"/>
          </a:p>
        </p:txBody>
      </p:sp>
    </p:spTree>
    <p:extLst>
      <p:ext uri="{BB962C8B-B14F-4D97-AF65-F5344CB8AC3E}">
        <p14:creationId xmlns:p14="http://schemas.microsoft.com/office/powerpoint/2010/main" val="386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3400EA-DC8E-428C-AED6-9DE84EFECF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M"/>
          </a:p>
        </p:txBody>
      </p:sp>
      <p:sp>
        <p:nvSpPr>
          <p:cNvPr id="3" name="Text Placeholder 2">
            <a:extLst>
              <a:ext uri="{FF2B5EF4-FFF2-40B4-BE49-F238E27FC236}">
                <a16:creationId xmlns:a16="http://schemas.microsoft.com/office/drawing/2014/main" id="{7F697B3D-4102-4676-AF43-825430D9E0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E4CB62B0-F9DC-4853-9261-532E1552E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D72B6-837F-476C-AD28-A61D37A8C959}" type="datetimeFigureOut">
              <a:rPr lang="en-BM" smtClean="0"/>
              <a:t>9 Sep 2020</a:t>
            </a:fld>
            <a:endParaRPr lang="en-BM"/>
          </a:p>
        </p:txBody>
      </p:sp>
      <p:sp>
        <p:nvSpPr>
          <p:cNvPr id="5" name="Footer Placeholder 4">
            <a:extLst>
              <a:ext uri="{FF2B5EF4-FFF2-40B4-BE49-F238E27FC236}">
                <a16:creationId xmlns:a16="http://schemas.microsoft.com/office/drawing/2014/main" id="{74831549-85F8-4170-9D4E-2CDBA9D34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M"/>
          </a:p>
        </p:txBody>
      </p:sp>
      <p:sp>
        <p:nvSpPr>
          <p:cNvPr id="6" name="Slide Number Placeholder 5">
            <a:extLst>
              <a:ext uri="{FF2B5EF4-FFF2-40B4-BE49-F238E27FC236}">
                <a16:creationId xmlns:a16="http://schemas.microsoft.com/office/drawing/2014/main" id="{386B37B2-523C-4302-BD4D-3EF5C510C6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2048E-72C0-4058-B7BC-B73DB725483B}" type="slidenum">
              <a:rPr lang="en-BM" smtClean="0"/>
              <a:t>‹#›</a:t>
            </a:fld>
            <a:endParaRPr lang="en-BM"/>
          </a:p>
        </p:txBody>
      </p:sp>
    </p:spTree>
    <p:extLst>
      <p:ext uri="{BB962C8B-B14F-4D97-AF65-F5344CB8AC3E}">
        <p14:creationId xmlns:p14="http://schemas.microsoft.com/office/powerpoint/2010/main" val="2291651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dy of water with a mountain in the background&#10;&#10;Description automatically generated">
            <a:extLst>
              <a:ext uri="{FF2B5EF4-FFF2-40B4-BE49-F238E27FC236}">
                <a16:creationId xmlns:a16="http://schemas.microsoft.com/office/drawing/2014/main" id="{29C65AC2-E62A-4DA7-919C-1FDCD0AFD96C}"/>
              </a:ext>
            </a:extLst>
          </p:cNvPr>
          <p:cNvPicPr>
            <a:picLocks noChangeAspect="1"/>
          </p:cNvPicPr>
          <p:nvPr/>
        </p:nvPicPr>
        <p:blipFill rotWithShape="1">
          <a:blip r:embed="rId2"/>
          <a:srcRect t="9091" r="35364"/>
          <a:stretch/>
        </p:blipFill>
        <p:spPr>
          <a:xfrm>
            <a:off x="3522468" y="10"/>
            <a:ext cx="8669532" cy="6857990"/>
          </a:xfrm>
          <a:prstGeom prst="rect">
            <a:avLst/>
          </a:prstGeom>
        </p:spPr>
      </p:pic>
      <p:sp>
        <p:nvSpPr>
          <p:cNvPr id="23" name="Rectangle 2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E622EC-1445-4F19-94F2-8081CE3AB601}"/>
              </a:ext>
            </a:extLst>
          </p:cNvPr>
          <p:cNvSpPr>
            <a:spLocks noGrp="1"/>
          </p:cNvSpPr>
          <p:nvPr>
            <p:ph type="ctrTitle"/>
          </p:nvPr>
        </p:nvSpPr>
        <p:spPr>
          <a:xfrm>
            <a:off x="477981" y="1122363"/>
            <a:ext cx="4023360" cy="3204134"/>
          </a:xfrm>
        </p:spPr>
        <p:txBody>
          <a:bodyPr anchor="b">
            <a:normAutofit/>
          </a:bodyPr>
          <a:lstStyle/>
          <a:p>
            <a:pPr algn="l"/>
            <a:r>
              <a:rPr lang="en-US" sz="4800" dirty="0"/>
              <a:t>Oceanography</a:t>
            </a:r>
            <a:endParaRPr lang="en-BM" sz="4800" dirty="0"/>
          </a:p>
        </p:txBody>
      </p:sp>
      <p:sp>
        <p:nvSpPr>
          <p:cNvPr id="3" name="Subtitle 2">
            <a:extLst>
              <a:ext uri="{FF2B5EF4-FFF2-40B4-BE49-F238E27FC236}">
                <a16:creationId xmlns:a16="http://schemas.microsoft.com/office/drawing/2014/main" id="{2E945A07-870A-4B18-B977-9095315B5F63}"/>
              </a:ext>
            </a:extLst>
          </p:cNvPr>
          <p:cNvSpPr>
            <a:spLocks noGrp="1"/>
          </p:cNvSpPr>
          <p:nvPr>
            <p:ph type="subTitle" idx="1"/>
          </p:nvPr>
        </p:nvSpPr>
        <p:spPr>
          <a:xfrm>
            <a:off x="477980" y="4872922"/>
            <a:ext cx="4023359" cy="1208141"/>
          </a:xfrm>
        </p:spPr>
        <p:txBody>
          <a:bodyPr>
            <a:normAutofit/>
          </a:bodyPr>
          <a:lstStyle/>
          <a:p>
            <a:pPr algn="l"/>
            <a:r>
              <a:rPr lang="en-US" sz="2000"/>
              <a:t>1.2 </a:t>
            </a:r>
            <a:r>
              <a:rPr lang="en-US" sz="2000" dirty="0"/>
              <a:t>– A History of Marine Science</a:t>
            </a:r>
            <a:endParaRPr lang="en-BM" sz="2000"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74056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6" name="Picture 2" descr="Geoff Hunt H.M.S. Beagle off the Galapagos - Scrimshaw Gallery | Hms beagle,  Ship paintings, Ship art">
            <a:extLst>
              <a:ext uri="{FF2B5EF4-FFF2-40B4-BE49-F238E27FC236}">
                <a16:creationId xmlns:a16="http://schemas.microsoft.com/office/drawing/2014/main" id="{6904D553-C2B6-492B-9D69-822D8D8C73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44" b="88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3">
            <a:extLst>
              <a:ext uri="{FF2B5EF4-FFF2-40B4-BE49-F238E27FC236}">
                <a16:creationId xmlns:a16="http://schemas.microsoft.com/office/drawing/2014/main" id="{741615C5-3A51-4C34-A949-78E19BC20B39}"/>
              </a:ext>
            </a:extLst>
          </p:cNvPr>
          <p:cNvSpPr>
            <a:spLocks noGrp="1"/>
          </p:cNvSpPr>
          <p:nvPr>
            <p:ph type="title" idx="4294967295"/>
          </p:nvPr>
        </p:nvSpPr>
        <p:spPr>
          <a:xfrm>
            <a:off x="1524001" y="155324"/>
            <a:ext cx="8812213" cy="1089529"/>
          </a:xfrm>
          <a:noFill/>
        </p:spPr>
        <p:txBody>
          <a:bodyPr>
            <a:spAutoFit/>
          </a:bodyPr>
          <a:lstStyle/>
          <a:p>
            <a:pPr eaLnBrk="1" hangingPunct="1"/>
            <a:r>
              <a:rPr lang="en-US" altLang="en-BM" sz="3600"/>
              <a:t>The First Scientific Expeditions Were Undertaken by Governments</a:t>
            </a:r>
          </a:p>
        </p:txBody>
      </p:sp>
      <p:sp>
        <p:nvSpPr>
          <p:cNvPr id="19459" name="Rectangle 4">
            <a:extLst>
              <a:ext uri="{FF2B5EF4-FFF2-40B4-BE49-F238E27FC236}">
                <a16:creationId xmlns:a16="http://schemas.microsoft.com/office/drawing/2014/main" id="{DB9DDF5D-DF4A-42CE-A7D9-3EA34AA04DE9}"/>
              </a:ext>
            </a:extLst>
          </p:cNvPr>
          <p:cNvSpPr>
            <a:spLocks noGrp="1"/>
          </p:cNvSpPr>
          <p:nvPr>
            <p:ph type="body" sz="half" idx="4294967295"/>
          </p:nvPr>
        </p:nvSpPr>
        <p:spPr>
          <a:xfrm>
            <a:off x="220665" y="2018020"/>
            <a:ext cx="3417886" cy="2476960"/>
          </a:xfrm>
          <a:noFill/>
        </p:spPr>
        <p:txBody>
          <a:bodyPr wrap="square">
            <a:spAutoFit/>
          </a:bodyPr>
          <a:lstStyle/>
          <a:p>
            <a:pPr marL="0" indent="0" eaLnBrk="1" hangingPunct="1">
              <a:lnSpc>
                <a:spcPct val="80000"/>
              </a:lnSpc>
              <a:buClr>
                <a:schemeClr val="tx1"/>
              </a:buClr>
              <a:buNone/>
            </a:pPr>
            <a:r>
              <a:rPr lang="en-US" altLang="en-BM" sz="1800" b="1" dirty="0"/>
              <a:t>The </a:t>
            </a:r>
            <a:r>
              <a:rPr lang="en-US" altLang="en-BM" sz="1800" b="1" i="1" dirty="0"/>
              <a:t>United States Exploring Expedition</a:t>
            </a:r>
            <a:r>
              <a:rPr lang="en-US" altLang="en-BM" sz="1800" b="1" dirty="0"/>
              <a:t> launched in 1838 was a naval and scientific expedition.</a:t>
            </a:r>
          </a:p>
          <a:p>
            <a:pPr eaLnBrk="1" hangingPunct="1">
              <a:lnSpc>
                <a:spcPct val="80000"/>
              </a:lnSpc>
              <a:buClr>
                <a:schemeClr val="tx1"/>
              </a:buClr>
            </a:pPr>
            <a:endParaRPr lang="en-US" altLang="en-BM" sz="1800" b="1" dirty="0"/>
          </a:p>
          <a:p>
            <a:pPr marL="0" indent="0" eaLnBrk="1" hangingPunct="1">
              <a:lnSpc>
                <a:spcPct val="80000"/>
              </a:lnSpc>
              <a:buClr>
                <a:schemeClr val="tx1"/>
              </a:buClr>
              <a:buNone/>
            </a:pPr>
            <a:r>
              <a:rPr lang="en-US" altLang="en-BM" sz="1800" b="1" dirty="0"/>
              <a:t>The HMS</a:t>
            </a:r>
            <a:r>
              <a:rPr lang="en-US" altLang="en-BM" sz="1800" b="1" i="1" dirty="0"/>
              <a:t> Beagle</a:t>
            </a:r>
            <a:r>
              <a:rPr lang="en-US" altLang="en-BM" sz="1800" b="1" dirty="0"/>
              <a:t>, on which Charles Darwin served as a naturalist, voyaged to South America and some Pacific Islands.</a:t>
            </a:r>
          </a:p>
          <a:p>
            <a:pPr eaLnBrk="1" hangingPunct="1">
              <a:lnSpc>
                <a:spcPct val="80000"/>
              </a:lnSpc>
              <a:buClr>
                <a:schemeClr val="tx1"/>
              </a:buClr>
            </a:pPr>
            <a:endParaRPr lang="en-US" altLang="en-BM"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mall boat in a large body of water&#10;&#10;Description automatically generated">
            <a:extLst>
              <a:ext uri="{FF2B5EF4-FFF2-40B4-BE49-F238E27FC236}">
                <a16:creationId xmlns:a16="http://schemas.microsoft.com/office/drawing/2014/main" id="{E42606E6-B7CF-43A7-9031-9876501149B9}"/>
              </a:ext>
            </a:extLst>
          </p:cNvPr>
          <p:cNvPicPr>
            <a:picLocks noChangeAspect="1"/>
          </p:cNvPicPr>
          <p:nvPr/>
        </p:nvPicPr>
        <p:blipFill>
          <a:blip r:embed="rId2"/>
          <a:stretch>
            <a:fillRect/>
          </a:stretch>
        </p:blipFill>
        <p:spPr>
          <a:xfrm>
            <a:off x="73981" y="1662906"/>
            <a:ext cx="5291666" cy="3532187"/>
          </a:xfrm>
          <a:prstGeom prst="rect">
            <a:avLst/>
          </a:prstGeom>
        </p:spPr>
      </p:pic>
      <p:pic>
        <p:nvPicPr>
          <p:cNvPr id="2" name="Picture 1">
            <a:extLst>
              <a:ext uri="{FF2B5EF4-FFF2-40B4-BE49-F238E27FC236}">
                <a16:creationId xmlns:a16="http://schemas.microsoft.com/office/drawing/2014/main" id="{C0296A76-CADE-4238-BD14-61BC6D4DA6A1}"/>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450889" y="1662906"/>
            <a:ext cx="6667130" cy="3532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A62B415-62C4-4B87-ACE8-D6060D70ED73}"/>
              </a:ext>
            </a:extLst>
          </p:cNvPr>
          <p:cNvSpPr txBox="1"/>
          <p:nvPr/>
        </p:nvSpPr>
        <p:spPr>
          <a:xfrm>
            <a:off x="643466" y="5610933"/>
            <a:ext cx="10808727" cy="319446"/>
          </a:xfrm>
          <a:prstGeom prst="rect">
            <a:avLst/>
          </a:prstGeom>
          <a:noFill/>
        </p:spPr>
        <p:txBody>
          <a:bodyPr wrap="square">
            <a:spAutoFit/>
          </a:bodyPr>
          <a:lstStyle/>
          <a:p>
            <a:pPr eaLnBrk="1" hangingPunct="1">
              <a:lnSpc>
                <a:spcPct val="80000"/>
              </a:lnSpc>
              <a:buClr>
                <a:schemeClr val="tx1"/>
              </a:buClr>
            </a:pPr>
            <a:r>
              <a:rPr lang="en-US" altLang="en-BM" sz="1800" dirty="0"/>
              <a:t>HMS </a:t>
            </a:r>
            <a:r>
              <a:rPr lang="en-US" altLang="en-BM" sz="1800" b="1" i="1" dirty="0"/>
              <a:t>Challenger</a:t>
            </a:r>
            <a:r>
              <a:rPr lang="en-US" altLang="en-BM" sz="1800" dirty="0"/>
              <a:t> expedition of 1872-1876 was the first oceanic expedition dedicated to scientific research.</a:t>
            </a:r>
          </a:p>
        </p:txBody>
      </p:sp>
      <p:sp>
        <p:nvSpPr>
          <p:cNvPr id="6" name="TextBox 5">
            <a:extLst>
              <a:ext uri="{FF2B5EF4-FFF2-40B4-BE49-F238E27FC236}">
                <a16:creationId xmlns:a16="http://schemas.microsoft.com/office/drawing/2014/main" id="{55C4E85B-DAC0-4A3F-8523-B23D49A075F6}"/>
              </a:ext>
            </a:extLst>
          </p:cNvPr>
          <p:cNvSpPr txBox="1"/>
          <p:nvPr/>
        </p:nvSpPr>
        <p:spPr>
          <a:xfrm>
            <a:off x="643466" y="692459"/>
            <a:ext cx="5081840" cy="646331"/>
          </a:xfrm>
          <a:prstGeom prst="rect">
            <a:avLst/>
          </a:prstGeom>
          <a:noFill/>
        </p:spPr>
        <p:txBody>
          <a:bodyPr wrap="none" rtlCol="0">
            <a:spAutoFit/>
          </a:bodyPr>
          <a:lstStyle/>
          <a:p>
            <a:r>
              <a:rPr lang="en-US" sz="3600" dirty="0"/>
              <a:t>The </a:t>
            </a:r>
            <a:r>
              <a:rPr lang="en-US" sz="3600" i="1" dirty="0"/>
              <a:t>Challenger </a:t>
            </a:r>
            <a:r>
              <a:rPr lang="en-US" sz="3600" dirty="0"/>
              <a:t>Expedition</a:t>
            </a:r>
            <a:endParaRPr lang="en-BM" sz="3600" dirty="0"/>
          </a:p>
        </p:txBody>
      </p:sp>
    </p:spTree>
    <p:extLst>
      <p:ext uri="{BB962C8B-B14F-4D97-AF65-F5344CB8AC3E}">
        <p14:creationId xmlns:p14="http://schemas.microsoft.com/office/powerpoint/2010/main" val="130428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13FAC58-093D-4527-9C9B-02637A1BADDA}"/>
              </a:ext>
            </a:extLst>
          </p:cNvPr>
          <p:cNvSpPr>
            <a:spLocks noGrp="1"/>
          </p:cNvSpPr>
          <p:nvPr>
            <p:ph type="title" idx="4294967295"/>
          </p:nvPr>
        </p:nvSpPr>
        <p:spPr>
          <a:xfrm>
            <a:off x="1524000" y="76201"/>
            <a:ext cx="8839200" cy="1311275"/>
          </a:xfrm>
          <a:noFill/>
        </p:spPr>
        <p:txBody>
          <a:bodyPr>
            <a:spAutoFit/>
          </a:bodyPr>
          <a:lstStyle/>
          <a:p>
            <a:pPr eaLnBrk="1" hangingPunct="1"/>
            <a:r>
              <a:rPr lang="en-US" altLang="en-BM"/>
              <a:t>Notable Contributions to </a:t>
            </a:r>
            <a:br>
              <a:rPr lang="en-US" altLang="en-BM"/>
            </a:br>
            <a:r>
              <a:rPr lang="en-US" altLang="en-BM"/>
              <a:t>Ocean Sciences</a:t>
            </a:r>
            <a:endParaRPr lang="en-US" altLang="en-BM" sz="3400"/>
          </a:p>
        </p:txBody>
      </p:sp>
      <p:sp>
        <p:nvSpPr>
          <p:cNvPr id="21508" name="Rectangle 3">
            <a:extLst>
              <a:ext uri="{FF2B5EF4-FFF2-40B4-BE49-F238E27FC236}">
                <a16:creationId xmlns:a16="http://schemas.microsoft.com/office/drawing/2014/main" id="{0297E97C-920F-4BE0-8C7B-FE792792E297}"/>
              </a:ext>
            </a:extLst>
          </p:cNvPr>
          <p:cNvSpPr>
            <a:spLocks noChangeArrowheads="1"/>
          </p:cNvSpPr>
          <p:nvPr/>
        </p:nvSpPr>
        <p:spPr bwMode="auto">
          <a:xfrm>
            <a:off x="387349" y="1570957"/>
            <a:ext cx="597693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005A8B"/>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005A8B"/>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005A8B"/>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9pPr>
          </a:lstStyle>
          <a:p>
            <a:pPr marL="0" indent="0" algn="just" eaLnBrk="1" hangingPunct="1">
              <a:buNone/>
            </a:pPr>
            <a:r>
              <a:rPr lang="en-US" altLang="en-BM"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John Harrison</a:t>
            </a:r>
            <a:r>
              <a:rPr lang="en-US" altLang="en-BM"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 Designed and built a clock that was accurate enough to determine longitude.</a:t>
            </a:r>
          </a:p>
          <a:p>
            <a:pPr marL="0" indent="0" algn="just" eaLnBrk="1" hangingPunct="1">
              <a:buNone/>
            </a:pPr>
            <a:endParaRPr lang="en-US" altLang="en-BM"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eaLnBrk="1" hangingPunct="1">
              <a:buNone/>
            </a:pPr>
            <a:r>
              <a:rPr lang="en-US" altLang="en-BM"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Ben Franklin</a:t>
            </a:r>
            <a:r>
              <a:rPr lang="en-US" altLang="en-BM"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 Noticed, and with the help of his cousin, charted and published the first chart of an ocean current, the </a:t>
            </a:r>
            <a:r>
              <a:rPr lang="ja-JP" altLang="en-US" sz="1600" dirty="0">
                <a:solidFill>
                  <a:schemeClr val="tx1"/>
                </a:solidFill>
                <a:latin typeface="Open Sans" panose="020B0606030504020204" pitchFamily="34" charset="0"/>
                <a:cs typeface="Open Sans" panose="020B0606030504020204" pitchFamily="34" charset="0"/>
              </a:rPr>
              <a:t>“</a:t>
            </a:r>
            <a:r>
              <a:rPr lang="en-US" altLang="ja-JP"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Gulph Stream</a:t>
            </a:r>
            <a:r>
              <a:rPr lang="ja-JP" altLang="en-US" sz="1600" dirty="0">
                <a:solidFill>
                  <a:schemeClr val="tx1"/>
                </a:solidFill>
                <a:latin typeface="Open Sans" panose="020B0606030504020204" pitchFamily="34" charset="0"/>
                <a:cs typeface="Open Sans" panose="020B0606030504020204" pitchFamily="34" charset="0"/>
              </a:rPr>
              <a:t>”</a:t>
            </a:r>
            <a:r>
              <a:rPr lang="en-US" altLang="ja-JP"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0" indent="0" algn="just" eaLnBrk="1" hangingPunct="1">
              <a:lnSpc>
                <a:spcPct val="90000"/>
              </a:lnSpc>
              <a:buNone/>
            </a:pPr>
            <a:endParaRPr lang="en-US" altLang="en-BM" sz="16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eaLnBrk="1" hangingPunct="1">
              <a:lnSpc>
                <a:spcPct val="90000"/>
              </a:lnSpc>
              <a:buNone/>
            </a:pPr>
            <a:r>
              <a:rPr lang="en-US" altLang="en-BM"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Matthew Maury</a:t>
            </a:r>
            <a:r>
              <a:rPr lang="en-US" altLang="en-BM"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 The first person to sense the worldwide pattern of surface winds and currents. Based on his analysis, he produced a set of directions for sailing great distances more efficiently. </a:t>
            </a:r>
          </a:p>
          <a:p>
            <a:pPr algn="just" eaLnBrk="1" hangingPunct="1">
              <a:lnSpc>
                <a:spcPct val="90000"/>
              </a:lnSpc>
            </a:pPr>
            <a:endParaRPr lang="en-US" altLang="en-BM"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eaLnBrk="1" hangingPunct="1">
              <a:lnSpc>
                <a:spcPct val="90000"/>
              </a:lnSpc>
              <a:buNone/>
            </a:pPr>
            <a:r>
              <a:rPr lang="en-US" altLang="en-BM"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Charles </a:t>
            </a:r>
            <a:r>
              <a:rPr lang="en-US" altLang="en-BM" sz="16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Wyville</a:t>
            </a:r>
            <a:r>
              <a:rPr lang="en-US" altLang="en-BM"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Thomson </a:t>
            </a:r>
            <a:r>
              <a:rPr lang="en-US" altLang="en-BM"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and</a:t>
            </a:r>
            <a:r>
              <a:rPr lang="en-US" altLang="en-BM"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John Murray</a:t>
            </a:r>
            <a:r>
              <a:rPr lang="en-US" altLang="en-BM"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 Proposed the </a:t>
            </a:r>
            <a:r>
              <a:rPr lang="en-US" altLang="en-BM"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t>Challenger Expedition</a:t>
            </a:r>
            <a:r>
              <a:rPr lang="en-US" altLang="en-BM"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which took a variety of physical oceanographic measurements, collected information on ocean currents, meteorology, the distribution of sediments, the locations and profiles of coral reefs and discovered 4,717 new species.</a:t>
            </a:r>
          </a:p>
        </p:txBody>
      </p:sp>
      <p:pic>
        <p:nvPicPr>
          <p:cNvPr id="21509" name="Picture 1">
            <a:extLst>
              <a:ext uri="{FF2B5EF4-FFF2-40B4-BE49-F238E27FC236}">
                <a16:creationId xmlns:a16="http://schemas.microsoft.com/office/drawing/2014/main" id="{AA44F93B-B5DC-4B13-A44B-F2DD8BE43BB0}"/>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591298" y="1093789"/>
            <a:ext cx="5514977" cy="518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6C3EBE-9114-4CB8-BA6B-72BBDC957AEA}"/>
              </a:ext>
            </a:extLst>
          </p:cNvPr>
          <p:cNvSpPr txBox="1"/>
          <p:nvPr/>
        </p:nvSpPr>
        <p:spPr>
          <a:xfrm>
            <a:off x="714755" y="3889248"/>
            <a:ext cx="10762488" cy="120700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kern="1200" dirty="0">
                <a:solidFill>
                  <a:schemeClr val="tx1"/>
                </a:solidFill>
                <a:latin typeface="+mj-lt"/>
                <a:ea typeface="+mj-ea"/>
                <a:cs typeface="+mj-cs"/>
              </a:rPr>
              <a:t>The </a:t>
            </a:r>
            <a:r>
              <a:rPr lang="en-US" sz="4800" kern="1200" dirty="0" err="1">
                <a:solidFill>
                  <a:schemeClr val="tx1"/>
                </a:solidFill>
                <a:latin typeface="+mj-lt"/>
                <a:ea typeface="+mj-ea"/>
                <a:cs typeface="+mj-cs"/>
              </a:rPr>
              <a:t>Fram</a:t>
            </a:r>
            <a:endParaRPr lang="en-US" sz="4800" kern="1200" dirty="0">
              <a:solidFill>
                <a:schemeClr val="tx1"/>
              </a:solidFill>
              <a:latin typeface="+mj-lt"/>
              <a:ea typeface="+mj-ea"/>
              <a:cs typeface="+mj-cs"/>
            </a:endParaRPr>
          </a:p>
        </p:txBody>
      </p:sp>
      <p:pic>
        <p:nvPicPr>
          <p:cNvPr id="30722" name="Picture 2" descr="Fram, a true exploration vessel – Hartman Yachts">
            <a:extLst>
              <a:ext uri="{FF2B5EF4-FFF2-40B4-BE49-F238E27FC236}">
                <a16:creationId xmlns:a16="http://schemas.microsoft.com/office/drawing/2014/main" id="{C5345962-0E34-40AE-883A-E7C53FA639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30" r="-2" b="-2"/>
          <a:stretch/>
        </p:blipFill>
        <p:spPr bwMode="auto">
          <a:xfrm>
            <a:off x="609600" y="320749"/>
            <a:ext cx="5212080" cy="3856948"/>
          </a:xfrm>
          <a:prstGeom prst="rect">
            <a:avLst/>
          </a:prstGeom>
          <a:noFill/>
          <a:extLst>
            <a:ext uri="{909E8E84-426E-40DD-AFC4-6F175D3DCCD1}">
              <a14:hiddenFill xmlns:a14="http://schemas.microsoft.com/office/drawing/2010/main">
                <a:solidFill>
                  <a:srgbClr val="FFFFFF"/>
                </a:solidFill>
              </a14:hiddenFill>
            </a:ext>
          </a:extLst>
        </p:spPr>
      </p:pic>
      <p:cxnSp>
        <p:nvCxnSpPr>
          <p:cNvPr id="199" name="Straight Connector 198">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1845"/>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194" name="Picture 2" descr="Going with the Floe? | American Scientist">
            <a:extLst>
              <a:ext uri="{FF2B5EF4-FFF2-40B4-BE49-F238E27FC236}">
                <a16:creationId xmlns:a16="http://schemas.microsoft.com/office/drawing/2014/main" id="{344AEA65-2CB5-4579-9D70-90050E5F80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08" r="-2" b="9707"/>
          <a:stretch/>
        </p:blipFill>
        <p:spPr bwMode="auto">
          <a:xfrm>
            <a:off x="6370320" y="320109"/>
            <a:ext cx="5212080" cy="38575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DE85A5-25D1-43A6-8B03-AB5B32C4BBD2}"/>
              </a:ext>
            </a:extLst>
          </p:cNvPr>
          <p:cNvSpPr txBox="1"/>
          <p:nvPr/>
        </p:nvSpPr>
        <p:spPr>
          <a:xfrm>
            <a:off x="525224" y="5144490"/>
            <a:ext cx="10952019" cy="923330"/>
          </a:xfrm>
          <a:prstGeom prst="rect">
            <a:avLst/>
          </a:prstGeom>
          <a:noFill/>
        </p:spPr>
        <p:txBody>
          <a:bodyPr wrap="square" rtlCol="0">
            <a:spAutoFit/>
          </a:bodyPr>
          <a:lstStyle/>
          <a:p>
            <a:pPr>
              <a:spcAft>
                <a:spcPts val="600"/>
              </a:spcAft>
            </a:pPr>
            <a:r>
              <a:rPr lang="en-US" dirty="0"/>
              <a:t>Nansen designed a ship that would not be crushed by the ice, but instead was pushed up onto the ice flow.  The stuck ship then moved across the Arctic Ocean, proving that the Arctic ice was mobile and moved by the ocean currents.</a:t>
            </a:r>
            <a:endParaRPr lang="en-BM" dirty="0"/>
          </a:p>
        </p:txBody>
      </p:sp>
    </p:spTree>
    <p:extLst>
      <p:ext uri="{BB962C8B-B14F-4D97-AF65-F5344CB8AC3E}">
        <p14:creationId xmlns:p14="http://schemas.microsoft.com/office/powerpoint/2010/main" val="185747062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The bathyscaphe Trieste | Challenger deep, Marianas trench, Trieste">
            <a:extLst>
              <a:ext uri="{FF2B5EF4-FFF2-40B4-BE49-F238E27FC236}">
                <a16:creationId xmlns:a16="http://schemas.microsoft.com/office/drawing/2014/main" id="{D129425D-5710-42A7-ABF4-A62C6297837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7462" r="9136"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3554" name="Rectangle 2">
            <a:extLst>
              <a:ext uri="{FF2B5EF4-FFF2-40B4-BE49-F238E27FC236}">
                <a16:creationId xmlns:a16="http://schemas.microsoft.com/office/drawing/2014/main" id="{8CA26BF0-4305-49C1-9E16-A1667439AA90}"/>
              </a:ext>
            </a:extLst>
          </p:cNvPr>
          <p:cNvSpPr>
            <a:spLocks noGrp="1"/>
          </p:cNvSpPr>
          <p:nvPr>
            <p:ph type="title" idx="4294967295"/>
          </p:nvPr>
        </p:nvSpPr>
        <p:spPr>
          <a:xfrm>
            <a:off x="804998" y="798445"/>
            <a:ext cx="4803636" cy="1311664"/>
          </a:xfrm>
        </p:spPr>
        <p:txBody>
          <a:bodyPr vert="horz" lIns="91440" tIns="45720" rIns="91440" bIns="45720" rtlCol="0" anchor="ctr">
            <a:normAutofit/>
          </a:bodyPr>
          <a:lstStyle/>
          <a:p>
            <a:r>
              <a:rPr lang="en-US" altLang="en-BM" sz="2800">
                <a:solidFill>
                  <a:srgbClr val="000000"/>
                </a:solidFill>
              </a:rPr>
              <a:t>Contemporary Oceanography Makes Use of Modern Technology</a:t>
            </a:r>
          </a:p>
        </p:txBody>
      </p:sp>
      <p:sp>
        <p:nvSpPr>
          <p:cNvPr id="23555" name="Rectangle 3">
            <a:extLst>
              <a:ext uri="{FF2B5EF4-FFF2-40B4-BE49-F238E27FC236}">
                <a16:creationId xmlns:a16="http://schemas.microsoft.com/office/drawing/2014/main" id="{A403A114-2BA0-4965-A214-4B6FAB35D844}"/>
              </a:ext>
            </a:extLst>
          </p:cNvPr>
          <p:cNvSpPr>
            <a:spLocks noGrp="1"/>
          </p:cNvSpPr>
          <p:nvPr>
            <p:ph type="body" idx="4294967295"/>
          </p:nvPr>
        </p:nvSpPr>
        <p:spPr>
          <a:xfrm>
            <a:off x="333375" y="1333500"/>
            <a:ext cx="5314950" cy="5248275"/>
          </a:xfrm>
        </p:spPr>
        <p:txBody>
          <a:bodyPr vert="horz" lIns="91440" tIns="45720" rIns="91440" bIns="45720" rtlCol="0" anchor="ctr">
            <a:normAutofit/>
          </a:bodyPr>
          <a:lstStyle/>
          <a:p>
            <a:pPr marL="228600" lvl="1" indent="0">
              <a:buNone/>
            </a:pPr>
            <a:r>
              <a:rPr lang="en-US" altLang="en-BM" sz="1600" b="1" dirty="0">
                <a:solidFill>
                  <a:srgbClr val="000000"/>
                </a:solidFill>
              </a:rPr>
              <a:t>Polar Exploration </a:t>
            </a:r>
            <a:r>
              <a:rPr lang="en-US" altLang="en-BM" sz="1600" dirty="0">
                <a:solidFill>
                  <a:srgbClr val="000000"/>
                </a:solidFill>
              </a:rPr>
              <a:t>–</a:t>
            </a:r>
            <a:r>
              <a:rPr lang="en-US" altLang="en-BM" sz="1600" b="1" dirty="0">
                <a:solidFill>
                  <a:srgbClr val="000000"/>
                </a:solidFill>
              </a:rPr>
              <a:t> </a:t>
            </a:r>
            <a:r>
              <a:rPr lang="en-US" altLang="en-BM" sz="1600" dirty="0">
                <a:solidFill>
                  <a:srgbClr val="000000"/>
                </a:solidFill>
              </a:rPr>
              <a:t>explorers reached both the North and South poles in the twentieth century</a:t>
            </a:r>
          </a:p>
          <a:p>
            <a:pPr marL="228600" lvl="1" indent="0">
              <a:buNone/>
            </a:pPr>
            <a:r>
              <a:rPr lang="en-US" altLang="en-BM" sz="1600" dirty="0">
                <a:solidFill>
                  <a:srgbClr val="000000"/>
                </a:solidFill>
              </a:rPr>
              <a:t>The </a:t>
            </a:r>
            <a:r>
              <a:rPr lang="en-US" altLang="en-BM" sz="1600" b="1" i="1" dirty="0">
                <a:solidFill>
                  <a:srgbClr val="000000"/>
                </a:solidFill>
              </a:rPr>
              <a:t>Meteor</a:t>
            </a:r>
            <a:r>
              <a:rPr lang="en-US" altLang="en-BM" sz="1600" b="1" dirty="0">
                <a:solidFill>
                  <a:srgbClr val="000000"/>
                </a:solidFill>
              </a:rPr>
              <a:t> Expedition </a:t>
            </a:r>
            <a:r>
              <a:rPr lang="en-US" altLang="en-BM" sz="1600" dirty="0">
                <a:solidFill>
                  <a:srgbClr val="000000"/>
                </a:solidFill>
              </a:rPr>
              <a:t>– first expedition to use modern optical and electronic equipment for oceanographic investigation</a:t>
            </a:r>
          </a:p>
          <a:p>
            <a:pPr marL="228600" lvl="1" indent="0">
              <a:buNone/>
            </a:pPr>
            <a:r>
              <a:rPr lang="en-US" altLang="en-BM" sz="1600" dirty="0">
                <a:solidFill>
                  <a:srgbClr val="000000"/>
                </a:solidFill>
              </a:rPr>
              <a:t>The </a:t>
            </a:r>
            <a:r>
              <a:rPr lang="en-US" altLang="en-BM" sz="1600" b="1" i="1" dirty="0">
                <a:solidFill>
                  <a:srgbClr val="000000"/>
                </a:solidFill>
              </a:rPr>
              <a:t>Atlantis </a:t>
            </a:r>
            <a:r>
              <a:rPr lang="en-US" altLang="en-BM" sz="1600" dirty="0">
                <a:solidFill>
                  <a:srgbClr val="000000"/>
                </a:solidFill>
              </a:rPr>
              <a:t>– investigations on this research vessel confirmed the presence of the Mid-Atlantic Ridge.</a:t>
            </a:r>
          </a:p>
          <a:p>
            <a:pPr marL="228600" lvl="1" indent="0">
              <a:buNone/>
            </a:pPr>
            <a:r>
              <a:rPr lang="en-US" altLang="en-BM" sz="1600" dirty="0">
                <a:solidFill>
                  <a:srgbClr val="000000"/>
                </a:solidFill>
              </a:rPr>
              <a:t>The </a:t>
            </a:r>
            <a:r>
              <a:rPr lang="en-US" altLang="en-BM" sz="1600" b="1" i="1" dirty="0">
                <a:solidFill>
                  <a:srgbClr val="000000"/>
                </a:solidFill>
              </a:rPr>
              <a:t>Trieste </a:t>
            </a:r>
            <a:r>
              <a:rPr lang="en-US" altLang="en-BM" sz="1600" dirty="0">
                <a:solidFill>
                  <a:srgbClr val="000000"/>
                </a:solidFill>
              </a:rPr>
              <a:t>– a blimp-like bathyscaphe which descended into the Challenger Deep area of the Mariana Trench</a:t>
            </a:r>
          </a:p>
          <a:p>
            <a:pPr marL="228600" lvl="1" indent="0">
              <a:buNone/>
            </a:pPr>
            <a:r>
              <a:rPr lang="en-US" altLang="en-BM" sz="1600" b="1" i="1" dirty="0">
                <a:solidFill>
                  <a:srgbClr val="000000"/>
                </a:solidFill>
              </a:rPr>
              <a:t>Glomar Challenger </a:t>
            </a:r>
            <a:r>
              <a:rPr lang="en-US" altLang="en-BM" sz="1600" dirty="0">
                <a:solidFill>
                  <a:srgbClr val="000000"/>
                </a:solidFill>
              </a:rPr>
              <a:t>–</a:t>
            </a:r>
            <a:r>
              <a:rPr lang="en-US" altLang="en-BM" sz="1600" b="1" i="1" dirty="0">
                <a:solidFill>
                  <a:srgbClr val="000000"/>
                </a:solidFill>
              </a:rPr>
              <a:t> </a:t>
            </a:r>
            <a:r>
              <a:rPr lang="en-US" altLang="en-BM" sz="1600" dirty="0">
                <a:solidFill>
                  <a:srgbClr val="000000"/>
                </a:solidFill>
              </a:rPr>
              <a:t>samples obtained by scientists on this drilling ship  provided confirming evidence for seafloor spreading and plate tectonics.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About Us | Ocean and Earth Science, National Oceanography Centre Southampton  | University of Southampton">
            <a:extLst>
              <a:ext uri="{FF2B5EF4-FFF2-40B4-BE49-F238E27FC236}">
                <a16:creationId xmlns:a16="http://schemas.microsoft.com/office/drawing/2014/main" id="{DDA4CE27-668C-43FC-9D06-CD09FFA94B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92" b="10508"/>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6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5602" name="Rectangle 2">
            <a:extLst>
              <a:ext uri="{FF2B5EF4-FFF2-40B4-BE49-F238E27FC236}">
                <a16:creationId xmlns:a16="http://schemas.microsoft.com/office/drawing/2014/main" id="{5F473BF2-E738-4212-AAC5-AA75D59B5795}"/>
              </a:ext>
            </a:extLst>
          </p:cNvPr>
          <p:cNvSpPr>
            <a:spLocks noGrp="1"/>
          </p:cNvSpPr>
          <p:nvPr>
            <p:ph type="title" idx="4294967295"/>
          </p:nvPr>
        </p:nvSpPr>
        <p:spPr>
          <a:xfrm>
            <a:off x="709448" y="1913950"/>
            <a:ext cx="4204137" cy="1342754"/>
          </a:xfrm>
        </p:spPr>
        <p:txBody>
          <a:bodyPr vert="horz" lIns="91440" tIns="45720" rIns="91440" bIns="45720" rtlCol="0" anchor="ctr">
            <a:normAutofit/>
          </a:bodyPr>
          <a:lstStyle/>
          <a:p>
            <a:pPr algn="ctr"/>
            <a:r>
              <a:rPr lang="en-US" altLang="en-BM" sz="2800"/>
              <a:t>The Rise of Oceanographic Institutions</a:t>
            </a:r>
          </a:p>
        </p:txBody>
      </p:sp>
      <p:cxnSp>
        <p:nvCxnSpPr>
          <p:cNvPr id="265" name="Straight Connector 26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0418" name="Rectangle 3">
            <a:extLst>
              <a:ext uri="{FF2B5EF4-FFF2-40B4-BE49-F238E27FC236}">
                <a16:creationId xmlns:a16="http://schemas.microsoft.com/office/drawing/2014/main" id="{65B0F4E9-21AC-4EAE-A2B0-B30474029872}"/>
              </a:ext>
            </a:extLst>
          </p:cNvPr>
          <p:cNvSpPr>
            <a:spLocks noGrp="1" noChangeArrowheads="1"/>
          </p:cNvSpPr>
          <p:nvPr>
            <p:ph type="body" idx="4294967295"/>
          </p:nvPr>
        </p:nvSpPr>
        <p:spPr>
          <a:xfrm>
            <a:off x="525516" y="3752854"/>
            <a:ext cx="4593021" cy="2284558"/>
          </a:xfrm>
        </p:spPr>
        <p:txBody>
          <a:bodyPr vert="horz" lIns="91440" tIns="45720" rIns="91440" bIns="45720" rtlCol="0" anchor="ctr">
            <a:normAutofit/>
          </a:bodyPr>
          <a:lstStyle/>
          <a:p>
            <a:pPr marL="0" lvl="1" indent="0">
              <a:buNone/>
              <a:defRPr/>
            </a:pPr>
            <a:r>
              <a:rPr lang="en-US" altLang="en-BM" sz="1800" dirty="0"/>
              <a:t>Some famous ones include:</a:t>
            </a:r>
          </a:p>
          <a:p>
            <a:pPr marL="0" lvl="1" indent="0">
              <a:buNone/>
              <a:defRPr/>
            </a:pPr>
            <a:endParaRPr lang="en-US" altLang="en-BM" sz="1800" dirty="0"/>
          </a:p>
          <a:p>
            <a:pPr marL="228600" lvl="1" indent="0">
              <a:buNone/>
              <a:defRPr/>
            </a:pPr>
            <a:r>
              <a:rPr lang="en-US" altLang="en-BM" sz="1800" dirty="0"/>
              <a:t>Woods Hole Oceanographic Institution</a:t>
            </a:r>
          </a:p>
          <a:p>
            <a:pPr marL="228600" lvl="1" indent="0">
              <a:buNone/>
              <a:defRPr/>
            </a:pPr>
            <a:r>
              <a:rPr lang="en-US" altLang="en-BM" sz="1800" dirty="0"/>
              <a:t>Scripps Institution of Oceanography </a:t>
            </a:r>
          </a:p>
          <a:p>
            <a:pPr marL="228600" lvl="1" indent="0">
              <a:buNone/>
              <a:defRPr/>
            </a:pPr>
            <a:r>
              <a:rPr lang="en-US" altLang="en-BM" sz="1800" dirty="0"/>
              <a:t>National Oceanography Centre (UK)</a:t>
            </a:r>
          </a:p>
          <a:p>
            <a:pPr marL="228600" lvl="1" indent="0">
              <a:buNone/>
              <a:defRPr/>
            </a:pPr>
            <a:r>
              <a:rPr lang="en-US" altLang="en-BM" sz="1800" dirty="0"/>
              <a:t>University of Wales (Bangor)</a:t>
            </a:r>
          </a:p>
          <a:p>
            <a:pPr marL="228600" lvl="1" indent="0">
              <a:buNone/>
              <a:defRPr/>
            </a:pPr>
            <a:r>
              <a:rPr lang="en-US" altLang="en-BM" sz="1800" dirty="0"/>
              <a:t>University of Hawai’i</a:t>
            </a:r>
          </a:p>
          <a:p>
            <a:pPr lvl="1">
              <a:defRPr/>
            </a:pPr>
            <a:endParaRPr lang="en-US" altLang="en-BM" sz="1800" dirty="0"/>
          </a:p>
          <a:p>
            <a:pPr lvl="1">
              <a:defRPr/>
            </a:pPr>
            <a:endParaRPr lang="en-US" altLang="en-BM"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2" descr="Bermuda Institute of Ocean Sciences - Wikipedia">
            <a:extLst>
              <a:ext uri="{FF2B5EF4-FFF2-40B4-BE49-F238E27FC236}">
                <a16:creationId xmlns:a16="http://schemas.microsoft.com/office/drawing/2014/main" id="{3F95901C-20D8-4362-A2D5-120E387EEE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003" b="25295"/>
          <a:stretch/>
        </p:blipFill>
        <p:spPr bwMode="auto">
          <a:xfrm>
            <a:off x="20" y="206071"/>
            <a:ext cx="12191980" cy="480186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73" name="Picture 72">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5" name="Rectangle 74">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CB66587-35E5-46B7-AA74-CFF590E3CC4B}"/>
              </a:ext>
            </a:extLst>
          </p:cNvPr>
          <p:cNvSpPr txBox="1"/>
          <p:nvPr/>
        </p:nvSpPr>
        <p:spPr>
          <a:xfrm>
            <a:off x="804484" y="5566756"/>
            <a:ext cx="10592174" cy="65694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dirty="0">
                <a:solidFill>
                  <a:srgbClr val="000000"/>
                </a:solidFill>
                <a:latin typeface="+mj-lt"/>
                <a:ea typeface="+mj-ea"/>
                <a:cs typeface="+mj-cs"/>
              </a:rPr>
              <a:t>and of course, BIOS!</a:t>
            </a:r>
          </a:p>
        </p:txBody>
      </p:sp>
    </p:spTree>
    <p:extLst>
      <p:ext uri="{BB962C8B-B14F-4D97-AF65-F5344CB8AC3E}">
        <p14:creationId xmlns:p14="http://schemas.microsoft.com/office/powerpoint/2010/main" val="237219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small boat in a large body of water&#10;&#10;Description automatically generated">
            <a:extLst>
              <a:ext uri="{FF2B5EF4-FFF2-40B4-BE49-F238E27FC236}">
                <a16:creationId xmlns:a16="http://schemas.microsoft.com/office/drawing/2014/main" id="{BB66BF54-8000-4E82-88DE-5E76DF1C1102}"/>
              </a:ext>
            </a:extLst>
          </p:cNvPr>
          <p:cNvPicPr>
            <a:picLocks noChangeAspect="1"/>
          </p:cNvPicPr>
          <p:nvPr/>
        </p:nvPicPr>
        <p:blipFill rotWithShape="1">
          <a:blip r:embed="rId2"/>
          <a:srcRect l="2550" r="6" b="6"/>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7" name="Picture 6" descr="A picture containing reef, water, underwater&#10;&#10;Description automatically generated">
            <a:extLst>
              <a:ext uri="{FF2B5EF4-FFF2-40B4-BE49-F238E27FC236}">
                <a16:creationId xmlns:a16="http://schemas.microsoft.com/office/drawing/2014/main" id="{8B803285-3EC8-4128-8AE9-C729F92AE91C}"/>
              </a:ext>
            </a:extLst>
          </p:cNvPr>
          <p:cNvPicPr>
            <a:picLocks noChangeAspect="1"/>
          </p:cNvPicPr>
          <p:nvPr/>
        </p:nvPicPr>
        <p:blipFill rotWithShape="1">
          <a:blip r:embed="rId3"/>
          <a:srcRect t="6069" r="2" b="1054"/>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5" name="Picture 4" descr="A picture containing outdoor, water, person, skiing&#10;&#10;Description automatically generated">
            <a:extLst>
              <a:ext uri="{FF2B5EF4-FFF2-40B4-BE49-F238E27FC236}">
                <a16:creationId xmlns:a16="http://schemas.microsoft.com/office/drawing/2014/main" id="{F81A8519-D481-4216-BA23-80FAED3D7D77}"/>
              </a:ext>
            </a:extLst>
          </p:cNvPr>
          <p:cNvPicPr>
            <a:picLocks noChangeAspect="1"/>
          </p:cNvPicPr>
          <p:nvPr/>
        </p:nvPicPr>
        <p:blipFill rotWithShape="1">
          <a:blip r:embed="rId4"/>
          <a:srcRect l="16696" r="-2" b="-2"/>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3" name="Picture 2" descr="A picture containing person, outdoor, water, person&#10;&#10;Description automatically generated">
            <a:extLst>
              <a:ext uri="{FF2B5EF4-FFF2-40B4-BE49-F238E27FC236}">
                <a16:creationId xmlns:a16="http://schemas.microsoft.com/office/drawing/2014/main" id="{21B0E480-83EF-4605-BD99-B22A7E3DF712}"/>
              </a:ext>
            </a:extLst>
          </p:cNvPr>
          <p:cNvPicPr>
            <a:picLocks noChangeAspect="1"/>
          </p:cNvPicPr>
          <p:nvPr/>
        </p:nvPicPr>
        <p:blipFill rotWithShape="1">
          <a:blip r:embed="rId5"/>
          <a:srcRect r="4560" b="-2"/>
          <a:stretch/>
        </p:blipFill>
        <p:spPr>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16"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2629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04C47B2-CA19-4DD9-BCEC-8E05F5C1970B}"/>
              </a:ext>
            </a:extLst>
          </p:cNvPr>
          <p:cNvSpPr txBox="1"/>
          <p:nvPr/>
        </p:nvSpPr>
        <p:spPr>
          <a:xfrm>
            <a:off x="6619164" y="4189864"/>
            <a:ext cx="4997354" cy="2163872"/>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6000" kern="1200">
                <a:solidFill>
                  <a:srgbClr val="FFFFFF"/>
                </a:solidFill>
                <a:latin typeface="+mj-lt"/>
                <a:ea typeface="+mj-ea"/>
                <a:cs typeface="+mj-cs"/>
              </a:rPr>
              <a:t>The Rise of the Robots!</a:t>
            </a:r>
          </a:p>
        </p:txBody>
      </p:sp>
      <p:pic>
        <p:nvPicPr>
          <p:cNvPr id="11" name="Picture 10" descr="A satellite in space&#10;&#10;Description automatically generated">
            <a:extLst>
              <a:ext uri="{FF2B5EF4-FFF2-40B4-BE49-F238E27FC236}">
                <a16:creationId xmlns:a16="http://schemas.microsoft.com/office/drawing/2014/main" id="{7B60C057-88C0-4618-A567-898634E5F197}"/>
              </a:ext>
            </a:extLst>
          </p:cNvPr>
          <p:cNvPicPr>
            <a:picLocks noChangeAspect="1"/>
          </p:cNvPicPr>
          <p:nvPr/>
        </p:nvPicPr>
        <p:blipFill rotWithShape="1">
          <a:blip r:embed="rId6"/>
          <a:srcRect t="4708" r="-6" b="-6"/>
          <a:stretch/>
        </p:blipFill>
        <p:spPr>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257280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1">
            <a:extLst>
              <a:ext uri="{FF2B5EF4-FFF2-40B4-BE49-F238E27FC236}">
                <a16:creationId xmlns:a16="http://schemas.microsoft.com/office/drawing/2014/main" id="{ADE6E805-DB54-4B15-B870-3874579D9A51}"/>
              </a:ext>
            </a:extLst>
          </p:cNvPr>
          <p:cNvPicPr>
            <a:picLocks/>
          </p:cNvPicPr>
          <p:nvPr/>
        </p:nvPicPr>
        <p:blipFill rotWithShape="1">
          <a:blip r:embed="rId3">
            <a:extLst>
              <a:ext uri="{28A0092B-C50C-407E-A947-70E740481C1C}">
                <a14:useLocalDpi xmlns:a14="http://schemas.microsoft.com/office/drawing/2010/main" val="0"/>
              </a:ext>
            </a:extLst>
          </a:blip>
          <a:srcRect t="5260" b="2655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5123" name="Rectangle 4">
            <a:extLst>
              <a:ext uri="{FF2B5EF4-FFF2-40B4-BE49-F238E27FC236}">
                <a16:creationId xmlns:a16="http://schemas.microsoft.com/office/drawing/2014/main" id="{D2CD862B-1AF2-4CF6-AF37-2C7586798F5A}"/>
              </a:ext>
            </a:extLst>
          </p:cNvPr>
          <p:cNvSpPr>
            <a:spLocks noChangeArrowheads="1"/>
          </p:cNvSpPr>
          <p:nvPr/>
        </p:nvSpPr>
        <p:spPr bwMode="auto">
          <a:xfrm>
            <a:off x="709448" y="1913950"/>
            <a:ext cx="4204137" cy="13427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rgbClr val="005A8B"/>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005A8B"/>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005A8B"/>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9pPr>
          </a:lstStyle>
          <a:p>
            <a:pPr algn="ctr">
              <a:lnSpc>
                <a:spcPct val="90000"/>
              </a:lnSpc>
              <a:spcBef>
                <a:spcPct val="0"/>
              </a:spcBef>
              <a:spcAft>
                <a:spcPts val="600"/>
              </a:spcAft>
              <a:buNone/>
            </a:pPr>
            <a:r>
              <a:rPr lang="en-US" altLang="en-BM" sz="2800">
                <a:solidFill>
                  <a:schemeClr val="tx1"/>
                </a:solidFill>
                <a:latin typeface="+mj-lt"/>
                <a:ea typeface="+mj-ea"/>
                <a:cs typeface="+mj-cs"/>
              </a:rPr>
              <a:t>Understanding the Ocean Began with Voyaging for Trade and Exploration</a:t>
            </a:r>
          </a:p>
        </p:txBody>
      </p:sp>
      <p:cxnSp>
        <p:nvCxnSpPr>
          <p:cNvPr id="75" name="Straight Connector 7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122" name="Rectangle 4">
            <a:extLst>
              <a:ext uri="{FF2B5EF4-FFF2-40B4-BE49-F238E27FC236}">
                <a16:creationId xmlns:a16="http://schemas.microsoft.com/office/drawing/2014/main" id="{6E9B8C93-16B0-40DC-AB57-ECD33A75A857}"/>
              </a:ext>
            </a:extLst>
          </p:cNvPr>
          <p:cNvSpPr>
            <a:spLocks noGrp="1"/>
          </p:cNvSpPr>
          <p:nvPr>
            <p:ph type="body" idx="4294967295"/>
          </p:nvPr>
        </p:nvSpPr>
        <p:spPr>
          <a:xfrm>
            <a:off x="525516" y="3417573"/>
            <a:ext cx="4593021" cy="2619839"/>
          </a:xfrm>
        </p:spPr>
        <p:txBody>
          <a:bodyPr vert="horz" lIns="91440" tIns="45720" rIns="91440" bIns="45720" rtlCol="0" anchor="ctr">
            <a:normAutofit/>
          </a:bodyPr>
          <a:lstStyle/>
          <a:p>
            <a:pPr marL="0" indent="0">
              <a:buNone/>
            </a:pPr>
            <a:r>
              <a:rPr lang="en-US" altLang="en-BM" sz="1800" dirty="0"/>
              <a:t>Natives of Alaska</a:t>
            </a:r>
            <a:r>
              <a:rPr lang="en-US" altLang="en-US" sz="1800" dirty="0"/>
              <a:t>’</a:t>
            </a:r>
            <a:r>
              <a:rPr lang="en-US" altLang="ja-JP" sz="1800" dirty="0"/>
              <a:t>s Aleutian Islands fish in kelp forests. Settlers able to exploit offshore resources had nutritional and strategic advantages over their landlocked competitors.</a:t>
            </a:r>
            <a:endParaRPr lang="en-US" altLang="en-BM"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Rectangle 3">
            <a:extLst>
              <a:ext uri="{FF2B5EF4-FFF2-40B4-BE49-F238E27FC236}">
                <a16:creationId xmlns:a16="http://schemas.microsoft.com/office/drawing/2014/main" id="{1A5AB1B6-BD42-4F49-A5E7-61D13E8CC6D5}"/>
              </a:ext>
            </a:extLst>
          </p:cNvPr>
          <p:cNvSpPr>
            <a:spLocks noGrp="1"/>
          </p:cNvSpPr>
          <p:nvPr>
            <p:ph type="title" idx="4294967295"/>
          </p:nvPr>
        </p:nvSpPr>
        <p:spPr>
          <a:xfrm>
            <a:off x="589560" y="856180"/>
            <a:ext cx="4560584" cy="1128068"/>
          </a:xfrm>
        </p:spPr>
        <p:txBody>
          <a:bodyPr vert="horz" lIns="91440" tIns="45720" rIns="91440" bIns="45720" rtlCol="0" anchor="ctr">
            <a:normAutofit/>
          </a:bodyPr>
          <a:lstStyle/>
          <a:p>
            <a:r>
              <a:rPr lang="en-US" altLang="en-BM" sz="3400"/>
              <a:t>Ocean Seafarers Colonized Distant Islands</a:t>
            </a:r>
          </a:p>
        </p:txBody>
      </p:sp>
      <p:grpSp>
        <p:nvGrpSpPr>
          <p:cNvPr id="76" name="Group 7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7" name="Rectangle 7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2" name="Text Box 4">
            <a:extLst>
              <a:ext uri="{FF2B5EF4-FFF2-40B4-BE49-F238E27FC236}">
                <a16:creationId xmlns:a16="http://schemas.microsoft.com/office/drawing/2014/main" id="{F30BF095-EC0D-46CC-BDFD-325CF1FF0D71}"/>
              </a:ext>
            </a:extLst>
          </p:cNvPr>
          <p:cNvSpPr txBox="1">
            <a:spLocks noChangeArrowheads="1"/>
          </p:cNvSpPr>
          <p:nvPr/>
        </p:nvSpPr>
        <p:spPr bwMode="auto">
          <a:xfrm>
            <a:off x="590719" y="2330505"/>
            <a:ext cx="4559425" cy="39795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rgbClr val="005A8B"/>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005A8B"/>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005A8B"/>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9pPr>
          </a:lstStyle>
          <a:p>
            <a:pPr>
              <a:lnSpc>
                <a:spcPct val="90000"/>
              </a:lnSpc>
              <a:spcBef>
                <a:spcPct val="0"/>
              </a:spcBef>
              <a:spcAft>
                <a:spcPts val="600"/>
              </a:spcAft>
              <a:buNone/>
            </a:pPr>
            <a:r>
              <a:rPr lang="en-US" altLang="en-BM" sz="1700" dirty="0">
                <a:solidFill>
                  <a:schemeClr val="tx1"/>
                </a:solidFill>
                <a:latin typeface="+mn-lt"/>
                <a:ea typeface="+mn-ea"/>
              </a:rPr>
              <a:t>The Polynesian triangle. Ancestors of the Polynesians spread from Southeast Asia or Taiwan to New Guinea and the Philippines by about 6,000 years ago. Central Polynesia was settled around 1000 B.C.E., but the explosive dispersion that led to the settlement of Hawai</a:t>
            </a:r>
            <a:r>
              <a:rPr lang="en-US" altLang="en-US" sz="1700" dirty="0">
                <a:solidFill>
                  <a:schemeClr val="tx1"/>
                </a:solidFill>
                <a:latin typeface="+mn-lt"/>
                <a:ea typeface="+mn-ea"/>
              </a:rPr>
              <a:t>’</a:t>
            </a:r>
            <a:r>
              <a:rPr lang="en-US" altLang="en-BM" sz="1700" dirty="0">
                <a:solidFill>
                  <a:schemeClr val="tx1"/>
                </a:solidFill>
                <a:latin typeface="+mn-lt"/>
                <a:ea typeface="+mn-ea"/>
              </a:rPr>
              <a:t>i occurred about 450 - 600 A.D.</a:t>
            </a:r>
          </a:p>
          <a:p>
            <a:pPr indent="-228600">
              <a:lnSpc>
                <a:spcPct val="90000"/>
              </a:lnSpc>
              <a:spcBef>
                <a:spcPct val="0"/>
              </a:spcBef>
              <a:spcAft>
                <a:spcPts val="600"/>
              </a:spcAft>
            </a:pPr>
            <a:endParaRPr lang="en-US" altLang="en-BM" sz="1700" dirty="0">
              <a:solidFill>
                <a:schemeClr val="tx1"/>
              </a:solidFill>
              <a:latin typeface="+mn-lt"/>
              <a:ea typeface="+mn-ea"/>
            </a:endParaRPr>
          </a:p>
          <a:p>
            <a:pPr>
              <a:lnSpc>
                <a:spcPct val="90000"/>
              </a:lnSpc>
              <a:spcBef>
                <a:spcPct val="0"/>
              </a:spcBef>
              <a:spcAft>
                <a:spcPts val="600"/>
              </a:spcAft>
              <a:buNone/>
            </a:pPr>
            <a:r>
              <a:rPr lang="en-US" altLang="en-BM" sz="1700" dirty="0">
                <a:solidFill>
                  <a:schemeClr val="tx1"/>
                </a:solidFill>
                <a:latin typeface="+mn-lt"/>
                <a:ea typeface="+mn-ea"/>
              </a:rPr>
              <a:t>The</a:t>
            </a:r>
            <a:r>
              <a:rPr lang="en-US" altLang="en-BM" sz="1700" b="1" dirty="0">
                <a:solidFill>
                  <a:schemeClr val="tx1"/>
                </a:solidFill>
                <a:latin typeface="+mn-lt"/>
                <a:ea typeface="+mn-ea"/>
              </a:rPr>
              <a:t> </a:t>
            </a:r>
            <a:r>
              <a:rPr lang="en-US" altLang="en-BM" sz="1700" dirty="0">
                <a:solidFill>
                  <a:schemeClr val="tx1"/>
                </a:solidFill>
                <a:latin typeface="+mn-lt"/>
                <a:ea typeface="+mn-ea"/>
              </a:rPr>
              <a:t>Polynesian</a:t>
            </a:r>
            <a:r>
              <a:rPr lang="en-US" altLang="en-BM" sz="1700" b="1" dirty="0">
                <a:solidFill>
                  <a:schemeClr val="tx1"/>
                </a:solidFill>
                <a:latin typeface="+mn-lt"/>
                <a:ea typeface="+mn-ea"/>
              </a:rPr>
              <a:t> </a:t>
            </a:r>
            <a:r>
              <a:rPr lang="en-US" altLang="en-BM" sz="1700" dirty="0">
                <a:solidFill>
                  <a:schemeClr val="tx1"/>
                </a:solidFill>
                <a:latin typeface="+mn-lt"/>
                <a:ea typeface="+mn-ea"/>
              </a:rPr>
              <a:t>colonization's are an example of knowledge of oceans and marine science used to colonize a vast number of islands.</a:t>
            </a:r>
          </a:p>
          <a:p>
            <a:pPr indent="-228600">
              <a:lnSpc>
                <a:spcPct val="90000"/>
              </a:lnSpc>
              <a:spcBef>
                <a:spcPct val="0"/>
              </a:spcBef>
              <a:spcAft>
                <a:spcPts val="600"/>
              </a:spcAft>
            </a:pPr>
            <a:endParaRPr lang="en-US" altLang="en-BM" sz="1700" dirty="0">
              <a:solidFill>
                <a:schemeClr val="tx1"/>
              </a:solidFill>
              <a:latin typeface="+mn-lt"/>
              <a:ea typeface="+mn-ea"/>
            </a:endParaRPr>
          </a:p>
          <a:p>
            <a:pPr>
              <a:lnSpc>
                <a:spcPct val="90000"/>
              </a:lnSpc>
              <a:spcBef>
                <a:spcPct val="0"/>
              </a:spcBef>
              <a:spcAft>
                <a:spcPts val="600"/>
              </a:spcAft>
              <a:buNone/>
            </a:pPr>
            <a:r>
              <a:rPr lang="en-US" altLang="ja-JP" sz="1700" dirty="0">
                <a:solidFill>
                  <a:schemeClr val="tx1"/>
                </a:solidFill>
                <a:latin typeface="+mn-lt"/>
                <a:ea typeface="+mn-ea"/>
              </a:rPr>
              <a:t>“Red Arrows” show a possible direction and order of settlement.</a:t>
            </a:r>
            <a:endParaRPr lang="en-US" altLang="en-BM" sz="1700" dirty="0">
              <a:solidFill>
                <a:schemeClr val="tx1"/>
              </a:solidFill>
              <a:latin typeface="+mn-lt"/>
              <a:ea typeface="+mn-ea"/>
            </a:endParaRPr>
          </a:p>
        </p:txBody>
      </p:sp>
      <p:sp>
        <p:nvSpPr>
          <p:cNvPr id="82" name="Rectangle 8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1">
            <a:extLst>
              <a:ext uri="{FF2B5EF4-FFF2-40B4-BE49-F238E27FC236}">
                <a16:creationId xmlns:a16="http://schemas.microsoft.com/office/drawing/2014/main" id="{85B8961F-2CCE-40D3-B3C7-E3CD56ABEF0C}"/>
              </a:ext>
            </a:extLst>
          </p:cNvPr>
          <p:cNvPicPr>
            <a:picLocks/>
          </p:cNvPicPr>
          <p:nvPr/>
        </p:nvPicPr>
        <p:blipFill rotWithShape="1">
          <a:blip r:embed="rId3">
            <a:extLst>
              <a:ext uri="{28A0092B-C50C-407E-A947-70E740481C1C}">
                <a14:useLocalDpi xmlns:a14="http://schemas.microsoft.com/office/drawing/2010/main" val="0"/>
              </a:ext>
            </a:extLst>
          </a:blip>
          <a:srcRect t="321" r="4" b="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Line 5">
            <a:extLst>
              <a:ext uri="{FF2B5EF4-FFF2-40B4-BE49-F238E27FC236}">
                <a16:creationId xmlns:a16="http://schemas.microsoft.com/office/drawing/2014/main" id="{96C973A9-BEA8-4BF8-8EF7-DF27A2A32BF3}"/>
              </a:ext>
            </a:extLst>
          </p:cNvPr>
          <p:cNvSpPr>
            <a:spLocks noChangeShapeType="1"/>
          </p:cNvSpPr>
          <p:nvPr/>
        </p:nvSpPr>
        <p:spPr bwMode="auto">
          <a:xfrm flipV="1">
            <a:off x="5334000" y="4953000"/>
            <a:ext cx="1752600" cy="1447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BM"/>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D507-1922-4043-AD32-E8FB86C046A1}"/>
              </a:ext>
            </a:extLst>
          </p:cNvPr>
          <p:cNvSpPr txBox="1"/>
          <p:nvPr/>
        </p:nvSpPr>
        <p:spPr>
          <a:xfrm>
            <a:off x="4908143" y="404665"/>
            <a:ext cx="2145267" cy="830997"/>
          </a:xfrm>
          <a:prstGeom prst="rect">
            <a:avLst/>
          </a:prstGeom>
          <a:noFill/>
        </p:spPr>
        <p:txBody>
          <a:bodyPr wrap="none" rtlCol="0">
            <a:spAutoFit/>
          </a:bodyPr>
          <a:lstStyle/>
          <a:p>
            <a:r>
              <a:rPr lang="en-US" sz="4800" dirty="0"/>
              <a:t>Kon Tiki</a:t>
            </a:r>
            <a:endParaRPr lang="en-BM" sz="4800" dirty="0"/>
          </a:p>
        </p:txBody>
      </p:sp>
      <p:pic>
        <p:nvPicPr>
          <p:cNvPr id="31746" name="Picture 2" descr="Thor Heyerdahl - The Kon Tiki">
            <a:extLst>
              <a:ext uri="{FF2B5EF4-FFF2-40B4-BE49-F238E27FC236}">
                <a16:creationId xmlns:a16="http://schemas.microsoft.com/office/drawing/2014/main" id="{96930265-EF8F-4857-8FFA-45895415F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83651"/>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42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Viking Ship Wallpapers - Top Free Viking Ship Backgrounds - WallpaperAccess">
            <a:extLst>
              <a:ext uri="{FF2B5EF4-FFF2-40B4-BE49-F238E27FC236}">
                <a16:creationId xmlns:a16="http://schemas.microsoft.com/office/drawing/2014/main" id="{E1955F69-F0AD-4A5A-812D-5170D74B8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99" y="-35376"/>
            <a:ext cx="11086002" cy="6928751"/>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3">
            <a:extLst>
              <a:ext uri="{FF2B5EF4-FFF2-40B4-BE49-F238E27FC236}">
                <a16:creationId xmlns:a16="http://schemas.microsoft.com/office/drawing/2014/main" id="{528A9A88-5652-40CA-A633-8FED2EAB6E53}"/>
              </a:ext>
            </a:extLst>
          </p:cNvPr>
          <p:cNvSpPr>
            <a:spLocks noGrp="1"/>
          </p:cNvSpPr>
          <p:nvPr>
            <p:ph type="title" idx="4294967295"/>
          </p:nvPr>
        </p:nvSpPr>
        <p:spPr>
          <a:xfrm>
            <a:off x="1524001" y="448198"/>
            <a:ext cx="8797925" cy="535531"/>
          </a:xfrm>
          <a:noFill/>
        </p:spPr>
        <p:txBody>
          <a:bodyPr>
            <a:spAutoFit/>
          </a:bodyPr>
          <a:lstStyle/>
          <a:p>
            <a:pPr eaLnBrk="1" hangingPunct="1"/>
            <a:r>
              <a:rPr lang="en-US" altLang="en-BM" sz="3200" dirty="0"/>
              <a:t>Viking Raiders Discovered North America</a:t>
            </a:r>
          </a:p>
        </p:txBody>
      </p:sp>
      <p:sp>
        <p:nvSpPr>
          <p:cNvPr id="9220" name="Rectangle 6">
            <a:extLst>
              <a:ext uri="{FF2B5EF4-FFF2-40B4-BE49-F238E27FC236}">
                <a16:creationId xmlns:a16="http://schemas.microsoft.com/office/drawing/2014/main" id="{82C35623-7B76-42B8-BB49-EB591218FDF0}"/>
              </a:ext>
            </a:extLst>
          </p:cNvPr>
          <p:cNvSpPr>
            <a:spLocks noChangeArrowheads="1"/>
          </p:cNvSpPr>
          <p:nvPr/>
        </p:nvSpPr>
        <p:spPr bwMode="auto">
          <a:xfrm>
            <a:off x="1524000" y="1093402"/>
            <a:ext cx="4343400" cy="258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79413" indent="-379413">
              <a:spcBef>
                <a:spcPct val="20000"/>
              </a:spcBef>
              <a:buFont typeface="Arial" panose="020B0604020202020204" pitchFamily="34" charset="0"/>
              <a:buChar char="•"/>
              <a:defRPr sz="3200">
                <a:solidFill>
                  <a:srgbClr val="005A8B"/>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005A8B"/>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005A8B"/>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9pPr>
          </a:lstStyle>
          <a:p>
            <a:pPr marL="0" indent="0">
              <a:spcBef>
                <a:spcPct val="0"/>
              </a:spcBef>
              <a:buNone/>
            </a:pPr>
            <a:r>
              <a:rPr lang="en-US" altLang="en-BM" sz="1800" dirty="0">
                <a:solidFill>
                  <a:schemeClr val="tx1"/>
                </a:solidFill>
              </a:rPr>
              <a:t>Vikings were bands of Scandinavian adventurers and treasure seekers who had remarkably fast, strong, and stable ships. </a:t>
            </a:r>
          </a:p>
          <a:p>
            <a:pPr marL="0" indent="0">
              <a:spcBef>
                <a:spcPct val="0"/>
              </a:spcBef>
              <a:buNone/>
            </a:pPr>
            <a:endParaRPr lang="en-US" altLang="en-BM" sz="1800" dirty="0">
              <a:solidFill>
                <a:schemeClr val="tx1"/>
              </a:solidFill>
            </a:endParaRPr>
          </a:p>
          <a:p>
            <a:pPr marL="0" indent="0">
              <a:spcBef>
                <a:spcPct val="0"/>
              </a:spcBef>
              <a:buNone/>
            </a:pPr>
            <a:r>
              <a:rPr lang="en-US" altLang="en-BM" sz="1800" dirty="0">
                <a:solidFill>
                  <a:schemeClr val="tx1"/>
                </a:solidFill>
              </a:rPr>
              <a:t>By 1000 A.D., the Norwegians had colonized part of North America (probably the northeastern tip of Newfoundland).</a:t>
            </a:r>
          </a:p>
        </p:txBody>
      </p:sp>
      <p:sp>
        <p:nvSpPr>
          <p:cNvPr id="2" name="TextBox 1">
            <a:extLst>
              <a:ext uri="{FF2B5EF4-FFF2-40B4-BE49-F238E27FC236}">
                <a16:creationId xmlns:a16="http://schemas.microsoft.com/office/drawing/2014/main" id="{654EACB7-DF43-4194-B838-21E8A13FAB29}"/>
              </a:ext>
            </a:extLst>
          </p:cNvPr>
          <p:cNvSpPr txBox="1"/>
          <p:nvPr/>
        </p:nvSpPr>
        <p:spPr>
          <a:xfrm>
            <a:off x="7131098" y="1216512"/>
            <a:ext cx="3553213" cy="1754326"/>
          </a:xfrm>
          <a:prstGeom prst="rect">
            <a:avLst/>
          </a:prstGeom>
          <a:noFill/>
        </p:spPr>
        <p:txBody>
          <a:bodyPr wrap="square" rtlCol="0">
            <a:spAutoFit/>
          </a:bodyPr>
          <a:lstStyle/>
          <a:p>
            <a:r>
              <a:rPr lang="en-US" altLang="en-BM" dirty="0"/>
              <a:t>Although the colonists initially tried to cooperate with the locals, when battles ensued, they lacked the resources to make the colony a success.</a:t>
            </a:r>
            <a:endParaRPr lang="en-US" altLang="en-BM" dirty="0">
              <a:latin typeface="Times" panose="02020603050405020304" pitchFamily="18" charset="0"/>
            </a:endParaRPr>
          </a:p>
          <a:p>
            <a:endParaRPr lang="en-BM"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7"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8"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5"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266" name="Rectangle 2">
            <a:extLst>
              <a:ext uri="{FF2B5EF4-FFF2-40B4-BE49-F238E27FC236}">
                <a16:creationId xmlns:a16="http://schemas.microsoft.com/office/drawing/2014/main" id="{99FAA9C3-6F45-4FAF-A6A9-872225D2C1EA}"/>
              </a:ext>
            </a:extLst>
          </p:cNvPr>
          <p:cNvSpPr>
            <a:spLocks noGrp="1"/>
          </p:cNvSpPr>
          <p:nvPr>
            <p:ph type="title" idx="4294967295"/>
          </p:nvPr>
        </p:nvSpPr>
        <p:spPr>
          <a:xfrm>
            <a:off x="888630" y="4563895"/>
            <a:ext cx="5109005" cy="1777829"/>
          </a:xfrm>
        </p:spPr>
        <p:txBody>
          <a:bodyPr vert="horz" lIns="91440" tIns="45720" rIns="91440" bIns="45720" rtlCol="0" anchor="ctr">
            <a:normAutofit/>
          </a:bodyPr>
          <a:lstStyle/>
          <a:p>
            <a:pPr algn="r"/>
            <a:r>
              <a:rPr lang="en-US" altLang="en-BM" sz="4000" kern="1200">
                <a:latin typeface="+mj-lt"/>
                <a:ea typeface="+mj-ea"/>
                <a:cs typeface="+mj-cs"/>
              </a:rPr>
              <a:t>The Chinese Undertook Organized Voyages of Discovery</a:t>
            </a:r>
          </a:p>
        </p:txBody>
      </p:sp>
      <p:pic>
        <p:nvPicPr>
          <p:cNvPr id="11269" name="Picture 1">
            <a:extLst>
              <a:ext uri="{FF2B5EF4-FFF2-40B4-BE49-F238E27FC236}">
                <a16:creationId xmlns:a16="http://schemas.microsoft.com/office/drawing/2014/main" id="{B18268E7-FADF-4FE2-9E13-16915D27F759}"/>
              </a:ext>
            </a:extLst>
          </p:cNvPr>
          <p:cNvPicPr>
            <a:picLocks/>
          </p:cNvPicPr>
          <p:nvPr/>
        </p:nvPicPr>
        <p:blipFill rotWithShape="1">
          <a:blip r:embed="rId3">
            <a:extLst>
              <a:ext uri="{28A0092B-C50C-407E-A947-70E740481C1C}">
                <a14:useLocalDpi xmlns:a14="http://schemas.microsoft.com/office/drawing/2010/main" val="0"/>
              </a:ext>
            </a:extLst>
          </a:blip>
          <a:srcRect t="11347"/>
          <a:stretch/>
        </p:blipFill>
        <p:spPr bwMode="auto">
          <a:xfrm>
            <a:off x="20" y="10"/>
            <a:ext cx="5997616"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
            <a:extLst>
              <a:ext uri="{FF2B5EF4-FFF2-40B4-BE49-F238E27FC236}">
                <a16:creationId xmlns:a16="http://schemas.microsoft.com/office/drawing/2014/main" id="{0B650980-2626-4A52-8F97-22AE65ED67CA}"/>
              </a:ext>
            </a:extLst>
          </p:cNvPr>
          <p:cNvPicPr>
            <a:picLocks/>
          </p:cNvPicPr>
          <p:nvPr/>
        </p:nvPicPr>
        <p:blipFill rotWithShape="1">
          <a:blip r:embed="rId4">
            <a:extLst>
              <a:ext uri="{28A0092B-C50C-407E-A947-70E740481C1C}">
                <a14:useLocalDpi xmlns:a14="http://schemas.microsoft.com/office/drawing/2010/main" val="0"/>
              </a:ext>
            </a:extLst>
          </a:blip>
          <a:srcRect t="4062" r="1" b="1"/>
          <a:stretch/>
        </p:blipFill>
        <p:spPr bwMode="auto">
          <a:xfrm>
            <a:off x="6176435" y="10"/>
            <a:ext cx="6015565" cy="429955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89F77E4B-7079-41AD-94A6-B720B1C4818C}"/>
              </a:ext>
            </a:extLst>
          </p:cNvPr>
          <p:cNvSpPr>
            <a:spLocks noGrp="1"/>
          </p:cNvSpPr>
          <p:nvPr>
            <p:ph type="body" idx="4294967295"/>
          </p:nvPr>
        </p:nvSpPr>
        <p:spPr>
          <a:xfrm>
            <a:off x="6191776" y="4571423"/>
            <a:ext cx="5208544" cy="1770300"/>
          </a:xfrm>
        </p:spPr>
        <p:txBody>
          <a:bodyPr vert="horz" lIns="91440" tIns="45720" rIns="91440" bIns="45720" rtlCol="0" anchor="ctr">
            <a:normAutofit/>
          </a:bodyPr>
          <a:lstStyle/>
          <a:p>
            <a:pPr marL="0" indent="0">
              <a:buNone/>
            </a:pPr>
            <a:r>
              <a:rPr lang="en-US" altLang="en-BM" sz="1700" dirty="0"/>
              <a:t>Chinese navigators set out in the 1400s to explore the Indian Ocean, Indonesia, Africa and the Atlantic. Their ships were laden with gifts designed to show China</a:t>
            </a:r>
            <a:r>
              <a:rPr lang="en-US" altLang="ja-JP" sz="1700" dirty="0"/>
              <a:t>’s wealth and degree of civilization. The Chinese invented the compass (right), the central rudder, water-tight compartments, and sails on multiple masts.</a:t>
            </a:r>
            <a:endParaRPr lang="en-US" altLang="en-BM" sz="1700" dirty="0"/>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315" name="Rectangle 2">
            <a:extLst>
              <a:ext uri="{FF2B5EF4-FFF2-40B4-BE49-F238E27FC236}">
                <a16:creationId xmlns:a16="http://schemas.microsoft.com/office/drawing/2014/main" id="{C5E8B096-0A60-4C5F-AB1E-B65C25FF173D}"/>
              </a:ext>
            </a:extLst>
          </p:cNvPr>
          <p:cNvSpPr>
            <a:spLocks noChangeArrowheads="1"/>
          </p:cNvSpPr>
          <p:nvPr/>
        </p:nvSpPr>
        <p:spPr bwMode="auto">
          <a:xfrm>
            <a:off x="640079" y="2053641"/>
            <a:ext cx="3669161" cy="27600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rgbClr val="005A8B"/>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005A8B"/>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005A8B"/>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9pPr>
          </a:lstStyle>
          <a:p>
            <a:pPr>
              <a:lnSpc>
                <a:spcPct val="90000"/>
              </a:lnSpc>
              <a:spcBef>
                <a:spcPct val="0"/>
              </a:spcBef>
              <a:spcAft>
                <a:spcPts val="600"/>
              </a:spcAft>
              <a:buNone/>
            </a:pPr>
            <a:r>
              <a:rPr lang="en-US" altLang="en-BM" sz="4400" kern="1200">
                <a:solidFill>
                  <a:srgbClr val="FFFFFF"/>
                </a:solidFill>
                <a:latin typeface="+mj-lt"/>
                <a:ea typeface="+mj-ea"/>
                <a:cs typeface="+mj-cs"/>
              </a:rPr>
              <a:t>European Age of Discovery</a:t>
            </a:r>
          </a:p>
        </p:txBody>
      </p:sp>
      <p:sp>
        <p:nvSpPr>
          <p:cNvPr id="13314" name="Rectangle 3">
            <a:extLst>
              <a:ext uri="{FF2B5EF4-FFF2-40B4-BE49-F238E27FC236}">
                <a16:creationId xmlns:a16="http://schemas.microsoft.com/office/drawing/2014/main" id="{A2A5B9F2-AA90-4911-B9E2-EB69F5BFDA0F}"/>
              </a:ext>
            </a:extLst>
          </p:cNvPr>
          <p:cNvSpPr>
            <a:spLocks noGrp="1"/>
          </p:cNvSpPr>
          <p:nvPr>
            <p:ph type="body" idx="4294967295"/>
          </p:nvPr>
        </p:nvSpPr>
        <p:spPr>
          <a:xfrm>
            <a:off x="6090574" y="801866"/>
            <a:ext cx="5306084" cy="5230634"/>
          </a:xfrm>
        </p:spPr>
        <p:txBody>
          <a:bodyPr vert="horz" lIns="91440" tIns="45720" rIns="91440" bIns="45720" rtlCol="0" anchor="ctr">
            <a:normAutofit/>
          </a:bodyPr>
          <a:lstStyle/>
          <a:p>
            <a:r>
              <a:rPr lang="en-US" altLang="en-BM" sz="2400">
                <a:solidFill>
                  <a:srgbClr val="000000"/>
                </a:solidFill>
              </a:rPr>
              <a:t>Europeans explored the world by sea during the Renaissance.</a:t>
            </a:r>
          </a:p>
          <a:p>
            <a:r>
              <a:rPr lang="en-US" altLang="en-BM" sz="2400">
                <a:solidFill>
                  <a:srgbClr val="000000"/>
                </a:solidFill>
              </a:rPr>
              <a:t>Henry the Navigator – Explorers under his patronage compiled detailed charts and explored the west coast of Africa.</a:t>
            </a:r>
          </a:p>
          <a:p>
            <a:r>
              <a:rPr lang="en-US" altLang="en-BM" sz="2400">
                <a:solidFill>
                  <a:srgbClr val="000000"/>
                </a:solidFill>
              </a:rPr>
              <a:t>Christopher Columbus – Although he never saw the mainland of North America, his stories inspired other explorers to follow.</a:t>
            </a:r>
          </a:p>
          <a:p>
            <a:r>
              <a:rPr lang="en-US" altLang="en-BM" sz="2400">
                <a:solidFill>
                  <a:srgbClr val="000000"/>
                </a:solidFill>
              </a:rPr>
              <a:t>Ferdinand Magellan – Although Magellan died en route, the small surviving portion of his crew circumnavigated the globe.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362" name="Rectangle 2">
            <a:extLst>
              <a:ext uri="{FF2B5EF4-FFF2-40B4-BE49-F238E27FC236}">
                <a16:creationId xmlns:a16="http://schemas.microsoft.com/office/drawing/2014/main" id="{BCA94009-5583-443F-AE28-C1467D1C8DF0}"/>
              </a:ext>
            </a:extLst>
          </p:cNvPr>
          <p:cNvSpPr>
            <a:spLocks noGrp="1"/>
          </p:cNvSpPr>
          <p:nvPr>
            <p:ph type="title" idx="4294967295"/>
          </p:nvPr>
        </p:nvSpPr>
        <p:spPr>
          <a:xfrm>
            <a:off x="673749" y="4610244"/>
            <a:ext cx="3649703" cy="1714500"/>
          </a:xfrm>
        </p:spPr>
        <p:txBody>
          <a:bodyPr vert="horz" lIns="91440" tIns="45720" rIns="91440" bIns="45720" rtlCol="0" anchor="ctr">
            <a:normAutofit/>
          </a:bodyPr>
          <a:lstStyle/>
          <a:p>
            <a:r>
              <a:rPr lang="en-US" altLang="en-BM" sz="2800" kern="1200">
                <a:solidFill>
                  <a:schemeClr val="tx1"/>
                </a:solidFill>
                <a:latin typeface="+mj-lt"/>
                <a:ea typeface="+mj-ea"/>
                <a:cs typeface="+mj-cs"/>
              </a:rPr>
              <a:t>Magellan Expedition</a:t>
            </a:r>
          </a:p>
        </p:txBody>
      </p:sp>
      <p:pic>
        <p:nvPicPr>
          <p:cNvPr id="2" name="Picture 2" descr="History Of First Ship To Successfully Circumnavigate The World &quot;Victoria&quot; -  Part 03 - YouTube">
            <a:extLst>
              <a:ext uri="{FF2B5EF4-FFF2-40B4-BE49-F238E27FC236}">
                <a16:creationId xmlns:a16="http://schemas.microsoft.com/office/drawing/2014/main" id="{D7CF12C3-DEC5-4D38-B17A-3F4F0AE345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94" r="15802" b="-3"/>
          <a:stretch/>
        </p:blipFill>
        <p:spPr bwMode="auto">
          <a:xfrm>
            <a:off x="673749" y="370320"/>
            <a:ext cx="3716238" cy="405101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1">
            <a:extLst>
              <a:ext uri="{FF2B5EF4-FFF2-40B4-BE49-F238E27FC236}">
                <a16:creationId xmlns:a16="http://schemas.microsoft.com/office/drawing/2014/main" id="{2B4FD250-914B-4B5D-AA6F-1E321466BE7A}"/>
              </a:ext>
            </a:extLst>
          </p:cNvPr>
          <p:cNvPicPr>
            <a:picLocks/>
          </p:cNvPicPr>
          <p:nvPr/>
        </p:nvPicPr>
        <p:blipFill rotWithShape="1">
          <a:blip r:embed="rId4">
            <a:extLst>
              <a:ext uri="{28A0092B-C50C-407E-A947-70E740481C1C}">
                <a14:useLocalDpi xmlns:a14="http://schemas.microsoft.com/office/drawing/2010/main" val="0"/>
              </a:ext>
            </a:extLst>
          </a:blip>
          <a:srcRect r="9372" b="2"/>
          <a:stretch/>
        </p:blipFill>
        <p:spPr bwMode="auto">
          <a:xfrm>
            <a:off x="4719344" y="370320"/>
            <a:ext cx="6798905" cy="40510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traight Connector 74">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363" name="Text Box 3">
            <a:extLst>
              <a:ext uri="{FF2B5EF4-FFF2-40B4-BE49-F238E27FC236}">
                <a16:creationId xmlns:a16="http://schemas.microsoft.com/office/drawing/2014/main" id="{CB9C1678-F03D-4BEF-92ED-3110F9EEB9C3}"/>
              </a:ext>
            </a:extLst>
          </p:cNvPr>
          <p:cNvSpPr txBox="1">
            <a:spLocks noChangeArrowheads="1"/>
          </p:cNvSpPr>
          <p:nvPr/>
        </p:nvSpPr>
        <p:spPr bwMode="auto">
          <a:xfrm>
            <a:off x="4793019" y="4610244"/>
            <a:ext cx="6725232" cy="1714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rgbClr val="005A8B"/>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005A8B"/>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005A8B"/>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5A8B"/>
                </a:solidFill>
                <a:latin typeface="Verdana" panose="020B0604030504040204" pitchFamily="34" charset="0"/>
                <a:ea typeface="MS PGothic" panose="020B0600070205080204" pitchFamily="34" charset="-128"/>
              </a:defRPr>
            </a:lvl9pPr>
          </a:lstStyle>
          <a:p>
            <a:pPr>
              <a:lnSpc>
                <a:spcPct val="90000"/>
              </a:lnSpc>
              <a:spcBef>
                <a:spcPct val="0"/>
              </a:spcBef>
              <a:spcAft>
                <a:spcPts val="600"/>
              </a:spcAft>
              <a:buNone/>
            </a:pPr>
            <a:r>
              <a:rPr lang="en-US" altLang="en-BM" sz="1700" dirty="0">
                <a:solidFill>
                  <a:schemeClr val="tx1"/>
                </a:solidFill>
                <a:latin typeface="+mn-lt"/>
                <a:ea typeface="+mn-ea"/>
              </a:rPr>
              <a:t>The journey of the Magellan expedition, the first voyage around the world. Only 18 out of 260 sailors managed to return after three years of dangerous travel.  The Vittoria was practically a wreck by the time she returned home to Sevilla, Spain on the 8 Sept 1522 after a voyage of 1084 days and 68,000 km.  </a:t>
            </a:r>
            <a:r>
              <a:rPr lang="en-US" altLang="en-BM" sz="1700" u="sng" dirty="0">
                <a:solidFill>
                  <a:schemeClr val="tx1"/>
                </a:solidFill>
                <a:latin typeface="+mn-lt"/>
                <a:ea typeface="+mn-ea"/>
              </a:rPr>
              <a:t>(498 years ago yesterday!)</a:t>
            </a: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411" name="Rectangle 4">
            <a:extLst>
              <a:ext uri="{FF2B5EF4-FFF2-40B4-BE49-F238E27FC236}">
                <a16:creationId xmlns:a16="http://schemas.microsoft.com/office/drawing/2014/main" id="{9F7C139E-70D4-4CAA-A031-56CB15393223}"/>
              </a:ext>
            </a:extLst>
          </p:cNvPr>
          <p:cNvSpPr>
            <a:spLocks noChangeArrowheads="1"/>
          </p:cNvSpPr>
          <p:nvPr/>
        </p:nvSpPr>
        <p:spPr bwMode="auto">
          <a:xfrm>
            <a:off x="673749" y="4610244"/>
            <a:ext cx="3649703" cy="1714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spcAft>
                <a:spcPts val="600"/>
              </a:spcAft>
            </a:pPr>
            <a:r>
              <a:rPr lang="en-US" altLang="en-BM" sz="2800" kern="1200">
                <a:solidFill>
                  <a:schemeClr val="tx1"/>
                </a:solidFill>
                <a:latin typeface="+mj-lt"/>
                <a:ea typeface="+mj-ea"/>
                <a:cs typeface="+mj-cs"/>
              </a:rPr>
              <a:t>Voyaging Combined with Science to Advance Ocean Studies</a:t>
            </a:r>
          </a:p>
        </p:txBody>
      </p:sp>
      <p:pic>
        <p:nvPicPr>
          <p:cNvPr id="17412" name="Picture 1">
            <a:extLst>
              <a:ext uri="{FF2B5EF4-FFF2-40B4-BE49-F238E27FC236}">
                <a16:creationId xmlns:a16="http://schemas.microsoft.com/office/drawing/2014/main" id="{93998FDA-27F5-4A50-8871-E59AEDCBF526}"/>
              </a:ext>
            </a:extLst>
          </p:cNvPr>
          <p:cNvPicPr>
            <a:picLocks/>
          </p:cNvPicPr>
          <p:nvPr/>
        </p:nvPicPr>
        <p:blipFill rotWithShape="1">
          <a:blip r:embed="rId3">
            <a:extLst>
              <a:ext uri="{28A0092B-C50C-407E-A947-70E740481C1C}">
                <a14:useLocalDpi xmlns:a14="http://schemas.microsoft.com/office/drawing/2010/main" val="0"/>
              </a:ext>
            </a:extLst>
          </a:blip>
          <a:srcRect r="-5" b="525"/>
          <a:stretch/>
        </p:blipFill>
        <p:spPr bwMode="auto">
          <a:xfrm>
            <a:off x="673749" y="370320"/>
            <a:ext cx="3716238" cy="40510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large ship in a body of water&#10;&#10;Description automatically generated">
            <a:extLst>
              <a:ext uri="{FF2B5EF4-FFF2-40B4-BE49-F238E27FC236}">
                <a16:creationId xmlns:a16="http://schemas.microsoft.com/office/drawing/2014/main" id="{B1E51907-CE9C-4D0A-99E9-532532300F84}"/>
              </a:ext>
            </a:extLst>
          </p:cNvPr>
          <p:cNvPicPr>
            <a:picLocks noChangeAspect="1"/>
          </p:cNvPicPr>
          <p:nvPr/>
        </p:nvPicPr>
        <p:blipFill rotWithShape="1">
          <a:blip r:embed="rId4"/>
          <a:srcRect t="40345" r="1" b="10946"/>
          <a:stretch/>
        </p:blipFill>
        <p:spPr>
          <a:xfrm>
            <a:off x="4719344" y="370320"/>
            <a:ext cx="6798905" cy="4051011"/>
          </a:xfrm>
          <a:prstGeom prst="rect">
            <a:avLst/>
          </a:prstGeom>
        </p:spPr>
      </p:pic>
      <p:cxnSp>
        <p:nvCxnSpPr>
          <p:cNvPr id="139" name="Straight Connector 138">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410" name="Rectangle 3">
            <a:extLst>
              <a:ext uri="{FF2B5EF4-FFF2-40B4-BE49-F238E27FC236}">
                <a16:creationId xmlns:a16="http://schemas.microsoft.com/office/drawing/2014/main" id="{849349EF-5206-4AD5-8809-BE3961BE08D5}"/>
              </a:ext>
            </a:extLst>
          </p:cNvPr>
          <p:cNvSpPr>
            <a:spLocks noGrp="1"/>
          </p:cNvSpPr>
          <p:nvPr>
            <p:ph type="body" idx="4294967295"/>
          </p:nvPr>
        </p:nvSpPr>
        <p:spPr>
          <a:xfrm>
            <a:off x="4793019" y="4610244"/>
            <a:ext cx="6725232" cy="1714500"/>
          </a:xfrm>
        </p:spPr>
        <p:txBody>
          <a:bodyPr vert="horz" lIns="91440" tIns="45720" rIns="91440" bIns="45720" rtlCol="0" anchor="ctr">
            <a:noAutofit/>
          </a:bodyPr>
          <a:lstStyle/>
          <a:p>
            <a:pPr marL="0" indent="0">
              <a:buNone/>
            </a:pPr>
            <a:r>
              <a:rPr lang="en-US" altLang="en-BM" sz="1200" b="1" dirty="0"/>
              <a:t>James Cook</a:t>
            </a:r>
            <a:r>
              <a:rPr lang="en-US" altLang="en-BM" sz="1200" dirty="0"/>
              <a:t>, a commander in the British Royal Navy, is credited with leading three voyages that greatly contributed to scientific oceanography.</a:t>
            </a:r>
          </a:p>
          <a:p>
            <a:pPr marL="0" indent="0">
              <a:buNone/>
            </a:pPr>
            <a:r>
              <a:rPr lang="en-US" altLang="en-BM" sz="1200" dirty="0"/>
              <a:t>Some of the accomplishments of James Cook and his scientists include:</a:t>
            </a:r>
          </a:p>
          <a:p>
            <a:pPr lvl="1"/>
            <a:r>
              <a:rPr lang="en-US" altLang="en-BM" sz="1200" dirty="0"/>
              <a:t>Verification of calculations of planetary orbits</a:t>
            </a:r>
          </a:p>
          <a:p>
            <a:pPr lvl="1"/>
            <a:r>
              <a:rPr lang="en-US" altLang="en-BM" sz="1200" dirty="0"/>
              <a:t>Charting of New Zealand and the Great Barrier Reef, Tonga and Easter Island		</a:t>
            </a:r>
          </a:p>
          <a:p>
            <a:pPr lvl="1"/>
            <a:r>
              <a:rPr lang="en-US" altLang="en-BM" sz="1200" dirty="0"/>
              <a:t>Initiation of friendly relations with many native populations  (but NOT Hawaii….)</a:t>
            </a:r>
          </a:p>
          <a:p>
            <a:pPr lvl="1"/>
            <a:r>
              <a:rPr lang="en-US" altLang="en-BM" sz="1200" dirty="0"/>
              <a:t>Sampling marine life, land plants and animals</a:t>
            </a:r>
          </a:p>
          <a:p>
            <a:pPr lvl="1"/>
            <a:r>
              <a:rPr lang="en-US" altLang="en-BM" sz="1200" dirty="0"/>
              <a:t>Recording data concerning the ocean floor and geological formations</a:t>
            </a:r>
          </a:p>
        </p:txBody>
      </p:sp>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913</Words>
  <Application>Microsoft Office PowerPoint</Application>
  <PresentationFormat>Widescreen</PresentationFormat>
  <Paragraphs>76</Paragraphs>
  <Slides>17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Open Sans</vt:lpstr>
      <vt:lpstr>Times</vt:lpstr>
      <vt:lpstr>Tw Cen MT</vt:lpstr>
      <vt:lpstr>Verdana</vt:lpstr>
      <vt:lpstr>Office Theme</vt:lpstr>
      <vt:lpstr>Oceanography</vt:lpstr>
      <vt:lpstr>PowerPoint Presentation</vt:lpstr>
      <vt:lpstr>Ocean Seafarers Colonized Distant Islands</vt:lpstr>
      <vt:lpstr>PowerPoint Presentation</vt:lpstr>
      <vt:lpstr>Viking Raiders Discovered North America</vt:lpstr>
      <vt:lpstr>The Chinese Undertook Organized Voyages of Discovery</vt:lpstr>
      <vt:lpstr>PowerPoint Presentation</vt:lpstr>
      <vt:lpstr>Magellan Expedition</vt:lpstr>
      <vt:lpstr>PowerPoint Presentation</vt:lpstr>
      <vt:lpstr>The First Scientific Expeditions Were Undertaken by Governments</vt:lpstr>
      <vt:lpstr>PowerPoint Presentation</vt:lpstr>
      <vt:lpstr>Notable Contributions to  Ocean Sciences</vt:lpstr>
      <vt:lpstr>PowerPoint Presentation</vt:lpstr>
      <vt:lpstr>Contemporary Oceanography Makes Use of Modern Technology</vt:lpstr>
      <vt:lpstr>The Rise of Oceanographic Institutions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Oceanography</dc:title>
  <dc:creator>Wright, Paul</dc:creator>
  <cp:lastModifiedBy>Wright, Paul</cp:lastModifiedBy>
  <cp:revision>3</cp:revision>
  <dcterms:created xsi:type="dcterms:W3CDTF">2020-08-30T19:35:52Z</dcterms:created>
  <dcterms:modified xsi:type="dcterms:W3CDTF">2020-09-09T11:29:48Z</dcterms:modified>
</cp:coreProperties>
</file>